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58" r:id="rId5"/>
    <p:sldId id="263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7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4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1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1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6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7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6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4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91EE-3FD8-4175-B1AE-21BFEE12CA75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9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2203" y="188497"/>
            <a:ext cx="4155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693" y="2080021"/>
            <a:ext cx="720011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VẬN ĐỘNG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3076" y="3405187"/>
            <a:ext cx="65253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ĐI THEO HIỆU LỆNH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NHÀ TRẺ (24-36 THÁNG )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15-17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549806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0" descr="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86" y="891194"/>
            <a:ext cx="13049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7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hac bai tap phat trien chung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hoi dong.wma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8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4191001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0517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8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hac bai tap phat trien chung (mp3cut.net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942" end="16765.5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2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3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077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“ĐẬP BÓNG 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nhac bai tap phat trien chung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him me chim con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38100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451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67</Words>
  <Application>Microsoft Office PowerPoint</Application>
  <PresentationFormat>On-screen Show (4:3)</PresentationFormat>
  <Paragraphs>13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1. Ổn định tổ chức</vt:lpstr>
      <vt:lpstr>Khởi động</vt:lpstr>
      <vt:lpstr>Bài tập phát triển chung</vt:lpstr>
      <vt:lpstr>TRÒ CHƠI : “ĐẬP BÓNG ”</vt:lpstr>
      <vt:lpstr>Hồi tĩnh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VĐCB: Đi thăng bằng trên ghế thể dục TCVĐ: Chuyền bóng</dc:title>
  <dc:creator>Welcome</dc:creator>
  <cp:lastModifiedBy>sefrg</cp:lastModifiedBy>
  <cp:revision>23</cp:revision>
  <dcterms:created xsi:type="dcterms:W3CDTF">2018-10-03T05:51:16Z</dcterms:created>
  <dcterms:modified xsi:type="dcterms:W3CDTF">2024-01-09T06:04:08Z</dcterms:modified>
</cp:coreProperties>
</file>