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68" r:id="rId5"/>
    <p:sldId id="269" r:id="rId6"/>
    <p:sldId id="271" r:id="rId7"/>
    <p:sldId id="273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-32084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Sắp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4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" y="0"/>
            <a:ext cx="91411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1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2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6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58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51</cp:revision>
  <dcterms:created xsi:type="dcterms:W3CDTF">2019-01-05T03:30:36Z</dcterms:created>
  <dcterms:modified xsi:type="dcterms:W3CDTF">2024-01-13T02:52:56Z</dcterms:modified>
</cp:coreProperties>
</file>