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57" r:id="rId5"/>
    <p:sldId id="266" r:id="rId6"/>
    <p:sldId id="264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8832-D0E0-433C-8B71-82AAC285A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6512C-5547-4787-A967-9BEA61022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7315-D611-4AFC-9811-0CB4ED02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F641-25E9-4268-84A2-9D9B09245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F2C44-1F98-42FB-B70A-6BCA216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ACCB-A16D-46A4-93F1-136AF14E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672E0-093C-4EB3-8B54-5D90744A2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04ED8-1911-4C3A-9FDA-15C65FE6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B098-C0F2-456C-B55E-F8C3CBE3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67F16-F829-43F9-9EBE-74AC08BE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79A17F-1F54-4E58-AF35-C6A5ED1C2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8ECA1-6BC7-44B9-915A-281C8A219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46361-8E9D-46A9-8B6C-8DC3BB10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EF13E-BFB3-4886-9BA5-09C1AAF3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8EAE5-04D2-4324-B8F5-B602F559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0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A740-B848-4FC8-95A7-90F70BDD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F26-16A6-4EEF-B68E-4D69308E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D1B56-013D-4883-B6DB-04EEB57C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1C6C0-8080-4086-AF58-1957376C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608E-A69F-4D77-B71D-853A4360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6097-0F7E-4BB6-9D1A-83AB5F45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46B7-BD88-4797-8C14-207645DDF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4D8E-01C1-4FE7-BDB1-10FFE07E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FFB2-CE71-409A-B0BA-AD1E1959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CFBE1-0A5D-4E0F-961B-58B9CAEE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BB47-6F33-4DD5-9216-6AA90254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2F1B-4E59-4F92-9FCD-FA06DD9A8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6836A-7DF2-49DE-8A01-5540C6392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4F30-1022-4924-9F06-D1B4F06D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6490C-F802-43F9-BEB6-FCEE7518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F35F-1D08-403E-A246-121EBF88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F6F2-E2C5-4899-89EA-B1D197E1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C41E0-11D8-44AA-B3F3-CAE8B8F2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0DEA8-63E9-4F0B-BE51-F702A82BD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F1B5F-216F-4512-9C8E-020E92FBC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3D777-2837-41DC-A90B-7C2A3C126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1D44C-6B1C-42D0-A0B8-4F8AC022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4285D-ECB2-48EE-A1A2-4190DABD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B486B-CD6C-4DCC-A700-8ED07169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A08B-00FB-41AF-BD96-F2EA307F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CA5BA-8EFD-4D7D-A9AF-E335C532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18C4D-5AD9-44AF-96D5-7DE94493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021E3-B584-4155-A80B-34106E2A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1E891-096F-4C47-8E35-96B79D23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30093-F182-49F6-9A63-FA292AF0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F3248-78B7-4E57-85C3-D792E2E2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EC48-D9A9-484B-A99B-B20E74A4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8CC9-3685-48CF-A2B4-BB38C81A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14B4-DCF2-4D9F-B451-8EE6E921D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C9F3-B738-4380-BD53-0F87D1D7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97E2-2805-4720-9125-0BBA7143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1B6D3-4627-4CCE-A898-9B50690E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E36B-CCE3-4553-8E00-538789E4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753B3-ABF3-4CA4-8D83-750A89785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B3A3F-A44B-42E1-8DA3-7A2DC7C82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D167D-BB21-48DC-9923-7CEE765E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EEDF3-369C-418A-ABF1-F8C5C551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8990E-5C72-425B-8DF4-350F3B21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2CB4B-33F1-4650-802D-71FE9F41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83052-B62F-4869-8423-CC7420D23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5E3-7E6F-4F59-BD61-A9D7CC9DD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52553-FD54-4E1A-A4B1-06F5C540627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53C-DCAC-49F5-A31F-9A914C695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5BA5-BBE5-489E-BE91-A002D8C3A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2.jpg"/><Relationship Id="rId10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C33B42-8AEC-4FE5-BA53-5A0C33388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E09F4-7934-402B-8DEB-C40BED2FC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15048"/>
            <a:ext cx="9144000" cy="4584892"/>
          </a:xfrm>
        </p:spPr>
        <p:txBody>
          <a:bodyPr>
            <a:normAutofit fontScale="90000"/>
          </a:bodyPr>
          <a:lstStyle/>
          <a:p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4DD20-C1E2-490C-A2ED-2EFE221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74534"/>
            <a:ext cx="9144000" cy="242789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0F9C-1823-46D8-BDCB-2C2536501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778" y="1847313"/>
            <a:ext cx="1066441" cy="1072305"/>
          </a:xfrm>
          <a:prstGeom prst="rect">
            <a:avLst/>
          </a:prstGeom>
        </p:spPr>
      </p:pic>
      <p:pic>
        <p:nvPicPr>
          <p:cNvPr id="6" name="FILE_20220112_204917_Thoại 071">
            <a:hlinkClick r:id="" action="ppaction://media"/>
            <a:extLst>
              <a:ext uri="{FF2B5EF4-FFF2-40B4-BE49-F238E27FC236}">
                <a16:creationId xmlns:a16="http://schemas.microsoft.com/office/drawing/2014/main" id="{8B998B09-6AB4-4E32-8374-092620B41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4230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34A12-C72F-40AA-BAA5-D1AE71A2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8C05B9-D3B9-49FD-B7FD-F72077CD2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Bản ghi Mới">
            <a:hlinkClick r:id="" action="ppaction://media"/>
            <a:extLst>
              <a:ext uri="{FF2B5EF4-FFF2-40B4-BE49-F238E27FC236}">
                <a16:creationId xmlns:a16="http://schemas.microsoft.com/office/drawing/2014/main" id="{E64D8399-CFDA-4AAE-A7B9-491F7A0CD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B92B0-84C4-4018-95E5-68B4DB693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939"/>
            <a:ext cx="658531" cy="6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6E6C-37BF-4B1E-82D3-D06D9104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video 2">
            <a:hlinkClick r:id="" action="ppaction://media"/>
            <a:extLst>
              <a:ext uri="{FF2B5EF4-FFF2-40B4-BE49-F238E27FC236}">
                <a16:creationId xmlns:a16="http://schemas.microsoft.com/office/drawing/2014/main" id="{289F326C-DAE6-495A-A57D-6DAF33C769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50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B0E35-F670-415C-8BDC-B988C4399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45"/>
            <a:ext cx="12192000" cy="681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7C79F-CCB3-4FD7-91C3-0437EC43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470" y="-40267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DC35F-3C35-46DA-8134-B4F04BD2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2" y="129628"/>
            <a:ext cx="595148" cy="598421"/>
          </a:xfrm>
          <a:prstGeom prst="rect">
            <a:avLst/>
          </a:prstGeom>
        </p:spPr>
      </p:pic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98D9BD87-8B05-482D-8CB8-3320D3CFF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38" y="6370145"/>
            <a:ext cx="467710" cy="46771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22F1D-184A-4BFB-A575-AFEC7D850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452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7F07B9-AC7A-4C95-B960-892F2389E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72AF7-A193-4876-A5F2-2B0D714B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7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7B01B-2F15-4F29-B1D7-9F81C8D4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1" y="118057"/>
            <a:ext cx="583732" cy="586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7DEB7-5D2A-405A-8012-FC6AC235B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3" y="1325563"/>
            <a:ext cx="2510290" cy="239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0CF5A-ADF9-4B2E-94C9-210DB9043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55" y="1325563"/>
            <a:ext cx="2510290" cy="2395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8DFC20-FBBE-4B23-928B-602FFFE578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3" y="4042821"/>
            <a:ext cx="2510290" cy="2467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54179C-4F5C-4CB7-A146-63FD65B320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55" y="4055549"/>
            <a:ext cx="2510290" cy="2454834"/>
          </a:xfrm>
          <a:prstGeom prst="rect">
            <a:avLst/>
          </a:prstGeom>
        </p:spPr>
      </p:pic>
      <p:pic>
        <p:nvPicPr>
          <p:cNvPr id="16" name="ghi am slide 6">
            <a:hlinkClick r:id="" action="ppaction://media"/>
            <a:extLst>
              <a:ext uri="{FF2B5EF4-FFF2-40B4-BE49-F238E27FC236}">
                <a16:creationId xmlns:a16="http://schemas.microsoft.com/office/drawing/2014/main" id="{A9CCD60A-915E-4E5E-AAE6-1947A1763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800000" flipH="1">
            <a:off x="165971" y="6156211"/>
            <a:ext cx="583732" cy="5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6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4AC7DE-A069-4E96-9DF6-F7C95A9F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7C79F-CCB3-4FD7-91C3-0437EC43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5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DC35F-3C35-46DA-8134-B4F04BD2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4" y="332977"/>
            <a:ext cx="593546" cy="59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7F25D-8C72-40C9-ACA8-83B92890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71" y="1466193"/>
            <a:ext cx="6300023" cy="4698124"/>
          </a:xfrm>
          <a:prstGeom prst="rect">
            <a:avLst/>
          </a:prstGeom>
        </p:spPr>
      </p:pic>
      <p:pic>
        <p:nvPicPr>
          <p:cNvPr id="6" name="ghi âm slide 7">
            <a:hlinkClick r:id="" action="ppaction://media"/>
            <a:extLst>
              <a:ext uri="{FF2B5EF4-FFF2-40B4-BE49-F238E27FC236}">
                <a16:creationId xmlns:a16="http://schemas.microsoft.com/office/drawing/2014/main" id="{CC7F1573-FBF7-4B9F-B91B-26FCEE9F3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027" y="6164317"/>
            <a:ext cx="513106" cy="51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114BA-AA85-424C-836B-10D8652C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000EE0-8450-4EA2-A7F0-DD22D8B89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7A9D3-5E94-4397-B5F4-3ADCE99D4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9600" cy="723557"/>
          </a:xfrm>
          <a:prstGeom prst="rect">
            <a:avLst/>
          </a:prstGeom>
        </p:spPr>
      </p:pic>
      <p:pic>
        <p:nvPicPr>
          <p:cNvPr id="8" name="ghi am 12">
            <a:hlinkClick r:id="" action="ppaction://media"/>
            <a:extLst>
              <a:ext uri="{FF2B5EF4-FFF2-40B4-BE49-F238E27FC236}">
                <a16:creationId xmlns:a16="http://schemas.microsoft.com/office/drawing/2014/main" id="{DC329325-18E1-46BE-9C24-ACB94EDBF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>
            <a:off x="106687" y="5899813"/>
            <a:ext cx="612913" cy="6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E3D2-99D6-4C18-877C-5EE1E7F0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024CF635-8D8E-4612-BDB5-6D5B562BCB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350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6CEE0F-6B29-4B8C-B749-535B05BAF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863DC-EC7F-4B7F-84E1-3B70EA59F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276" y="17209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8" name="ghi am ket">
            <a:hlinkClick r:id="" action="ppaction://media"/>
            <a:extLst>
              <a:ext uri="{FF2B5EF4-FFF2-40B4-BE49-F238E27FC236}">
                <a16:creationId xmlns:a16="http://schemas.microsoft.com/office/drawing/2014/main" id="{8F2F6CAB-C1CA-49AF-ABCD-CE58FA577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827" y="6310542"/>
            <a:ext cx="470452" cy="4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101</Words>
  <Application>Microsoft Office PowerPoint</Application>
  <PresentationFormat>Widescreen</PresentationFormat>
  <Paragraphs>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    PHÒNG GIÁO DỤC VÀ ĐẠO TẠO QUẬN LONG BIÊN TRƯỜNG MẦM NON HOA SỮA         LĨNH VỰC PHÁT TRIỂN NGÔN NGỮ HOẠT ĐỘNG LÀM QUEN VĂN HỌC  Đề tài: Truyện “ Hạt đỗ sót ”   </vt:lpstr>
      <vt:lpstr>PowerPoint Presentation</vt:lpstr>
      <vt:lpstr>PowerPoint Presentation</vt:lpstr>
      <vt:lpstr>Các con vừa nghe câu chuyện gì ?</vt:lpstr>
      <vt:lpstr>Trong câu chuyện có những nhân vật nào ?</vt:lpstr>
      <vt:lpstr>Vì sao hạt đỗ lại có tên là đỗ sót ?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ĐẠO TẠO QUẬN LONG BIÊN TRƯỜNG MẦM NON HOA SỮA          LĨNH VỰC PHÁT TRIỂN THẨM MỸ HOẠT ĐỘNG TẠO HÌNH  Đề tài : Vẽ và tô màu đàn Guitar</dc:title>
  <dc:creator>Admin</dc:creator>
  <cp:lastModifiedBy>PN-Studio</cp:lastModifiedBy>
  <cp:revision>22</cp:revision>
  <dcterms:created xsi:type="dcterms:W3CDTF">2022-01-01T06:24:23Z</dcterms:created>
  <dcterms:modified xsi:type="dcterms:W3CDTF">2024-01-06T08:08:29Z</dcterms:modified>
</cp:coreProperties>
</file>