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1"/>
  </p:notesMasterIdLst>
  <p:sldIdLst>
    <p:sldId id="261" r:id="rId4"/>
    <p:sldId id="256" r:id="rId5"/>
    <p:sldId id="257" r:id="rId6"/>
    <p:sldId id="267" r:id="rId7"/>
    <p:sldId id="266" r:id="rId8"/>
    <p:sldId id="268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055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 smtClean="0">
                <a:solidFill>
                  <a:srgbClr val="006600"/>
                </a:solidFill>
              </a:rPr>
              <a:t>Cả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nhà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ăn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dưa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hấu</a:t>
            </a:r>
            <a:r>
              <a:rPr lang="en-US" sz="3200" b="1" dirty="0" smtClean="0">
                <a:solidFill>
                  <a:srgbClr val="006600"/>
                </a:solidFill>
              </a:rPr>
              <a:t>   </a:t>
            </a:r>
            <a:r>
              <a:rPr lang="en-US" sz="3200" b="1" dirty="0">
                <a:solidFill>
                  <a:srgbClr val="006600"/>
                </a:solidFill>
              </a:rPr>
              <a:t>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 smtClean="0">
                <a:solidFill>
                  <a:srgbClr val="006600"/>
                </a:solidFill>
              </a:rPr>
              <a:t>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54864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smtClean="0"/>
              <a:t> 2023-2024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0"/>
            <a:ext cx="611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dưa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9143999" cy="60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1"/>
            <a:ext cx="9143998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84089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438" y="1562098"/>
            <a:ext cx="8188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Nhà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Trước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dưa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hấu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chị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=&gt; </a:t>
            </a:r>
            <a:r>
              <a:rPr lang="en-US" sz="2800" dirty="0" err="1" smtClean="0">
                <a:solidFill>
                  <a:srgbClr val="0070C0"/>
                </a:solidFill>
              </a:rPr>
              <a:t>Mời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nghe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nữa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6" name="Chuyện Cả nhà ăn dưa hấu#Chuyện mầm non#ca nha an dua hau#KEM TVvừahọcvừachơi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1134" y="672549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thúc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114</Words>
  <Application>Microsoft Office PowerPoint</Application>
  <PresentationFormat>On-screen Show (4:3)</PresentationFormat>
  <Paragraphs>16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Office Theme</vt:lpstr>
      <vt:lpstr>1_Office Theme</vt:lpstr>
      <vt:lpstr>3_Office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sefrg</cp:lastModifiedBy>
  <cp:revision>54</cp:revision>
  <dcterms:created xsi:type="dcterms:W3CDTF">2018-10-09T01:27:08Z</dcterms:created>
  <dcterms:modified xsi:type="dcterms:W3CDTF">2024-01-09T06:50:31Z</dcterms:modified>
</cp:coreProperties>
</file>