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smtClean="0">
                <a:solidFill>
                  <a:srgbClr val="006600"/>
                </a:solidFill>
              </a:rPr>
              <a:t> </a:t>
            </a:r>
            <a:r>
              <a:rPr lang="en-US" sz="2800" smtClean="0">
                <a:solidFill>
                  <a:srgbClr val="006600"/>
                </a:solidFill>
              </a:rPr>
              <a:t>2023-2024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111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sefrg</cp:lastModifiedBy>
  <cp:revision>52</cp:revision>
  <dcterms:created xsi:type="dcterms:W3CDTF">2018-10-09T01:27:08Z</dcterms:created>
  <dcterms:modified xsi:type="dcterms:W3CDTF">2024-01-09T05:05:40Z</dcterms:modified>
</cp:coreProperties>
</file>