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0"/>
  </p:notesMasterIdLst>
  <p:sldIdLst>
    <p:sldId id="257" r:id="rId3"/>
    <p:sldId id="274" r:id="rId4"/>
    <p:sldId id="271" r:id="rId5"/>
    <p:sldId id="273" r:id="rId6"/>
    <p:sldId id="272" r:id="rId7"/>
    <p:sldId id="269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949" autoAdjust="0"/>
  </p:normalViewPr>
  <p:slideViewPr>
    <p:cSldViewPr snapToGrid="0">
      <p:cViewPr varScale="1">
        <p:scale>
          <a:sx n="63" d="100"/>
          <a:sy n="63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1/8/2024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1/8/2024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54F591-5CC5-479C-A731-0A61C4097BBB}"/>
              </a:ext>
            </a:extLst>
          </p:cNvPr>
          <p:cNvSpPr txBox="1"/>
          <p:nvPr/>
        </p:nvSpPr>
        <p:spPr>
          <a:xfrm>
            <a:off x="1965961" y="121950"/>
            <a:ext cx="7320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SỮA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65566F-E76B-4B8D-AE0A-63F8458033BE}"/>
              </a:ext>
            </a:extLst>
          </p:cNvPr>
          <p:cNvSpPr txBox="1"/>
          <p:nvPr/>
        </p:nvSpPr>
        <p:spPr>
          <a:xfrm>
            <a:off x="2936079" y="2171222"/>
            <a:ext cx="7324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 NGỮ </a:t>
            </a:r>
            <a:endParaRPr 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AE9DD-3FDB-4D89-B134-019854FEEAC8}"/>
              </a:ext>
            </a:extLst>
          </p:cNvPr>
          <p:cNvSpPr txBox="1"/>
          <p:nvPr/>
        </p:nvSpPr>
        <p:spPr>
          <a:xfrm>
            <a:off x="2819400" y="3514337"/>
            <a:ext cx="588502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D1 ( 24-36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  <a:p>
            <a:pPr algn="ctr"/>
            <a:endParaRPr lang="en-US" sz="20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AE756-78B8-45A5-B601-885A0ADF3D13}"/>
              </a:ext>
            </a:extLst>
          </p:cNvPr>
          <p:cNvSpPr txBox="1"/>
          <p:nvPr/>
        </p:nvSpPr>
        <p:spPr>
          <a:xfrm>
            <a:off x="3181352" y="6267771"/>
            <a:ext cx="602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</a:t>
            </a: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2023-2024</a:t>
            </a:r>
            <a:endParaRPr lang="en-US" sz="2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6F9FBF-CF59-40C9-9EE1-2ACF4661D4EE}"/>
              </a:ext>
            </a:extLst>
          </p:cNvPr>
          <p:cNvSpPr txBox="1"/>
          <p:nvPr/>
        </p:nvSpPr>
        <p:spPr>
          <a:xfrm>
            <a:off x="4023359" y="2697735"/>
            <a:ext cx="4236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VĂN HỌC </a:t>
            </a:r>
            <a:endParaRPr 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80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17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8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875" fill="hold">
                                          <p:stCondLst>
                                            <p:cond delay="8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875" fill="hold">
                                          <p:stCondLst>
                                            <p:cond delay="17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875" fill="hold">
                                          <p:stCondLst>
                                            <p:cond delay="2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grpId="0" nodeType="withEffect">
                                  <p:stCondLst>
                                    <p:cond delay="8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7640"/>
            <a:ext cx="12192000" cy="74371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78589" y="1341120"/>
            <a:ext cx="2717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1.Ổn </a:t>
            </a:r>
            <a:r>
              <a:rPr lang="en-US" sz="2400" dirty="0" err="1" smtClean="0">
                <a:solidFill>
                  <a:srgbClr val="FF0000"/>
                </a:solidFill>
              </a:rPr>
              <a:t>định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tổ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chức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880" y="1950720"/>
            <a:ext cx="2727959" cy="37947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571952"/>
            <a:ext cx="2978925" cy="20681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1951" y="3819975"/>
            <a:ext cx="2827022" cy="1925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82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7566"/>
            <a:ext cx="12192000" cy="706700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8600"/>
            <a:ext cx="12192000" cy="75699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12720" y="0"/>
            <a:ext cx="8393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 smtClean="0">
                <a:solidFill>
                  <a:srgbClr val="002060"/>
                </a:solidFill>
              </a:rPr>
              <a:t>Cô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g</a:t>
            </a:r>
            <a:r>
              <a:rPr lang="en-US" sz="2800" dirty="0" err="1" smtClean="0">
                <a:solidFill>
                  <a:srgbClr val="002060"/>
                </a:solidFill>
              </a:rPr>
              <a:t>iáo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đọc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gợi</a:t>
            </a:r>
            <a:r>
              <a:rPr lang="en-US" sz="2800" dirty="0" smtClean="0">
                <a:solidFill>
                  <a:srgbClr val="002060"/>
                </a:solidFill>
              </a:rPr>
              <a:t> ý </a:t>
            </a:r>
            <a:r>
              <a:rPr lang="en-US" sz="2800" dirty="0" err="1" smtClean="0">
                <a:solidFill>
                  <a:srgbClr val="002060"/>
                </a:solidFill>
              </a:rPr>
              <a:t>hướng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smtClean="0">
                <a:solidFill>
                  <a:srgbClr val="002060"/>
                </a:solidFill>
              </a:rPr>
              <a:t>dẫn </a:t>
            </a:r>
            <a:r>
              <a:rPr lang="en-US" sz="2800" dirty="0" err="1" smtClean="0">
                <a:solidFill>
                  <a:srgbClr val="002060"/>
                </a:solidFill>
              </a:rPr>
              <a:t>của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bài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học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66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760" y="883920"/>
            <a:ext cx="9159240" cy="59740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6220" y="2674322"/>
            <a:ext cx="25603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Khi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màu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bút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phải</a:t>
            </a:r>
            <a:r>
              <a:rPr lang="en-US" sz="3200" dirty="0" smtClean="0">
                <a:solidFill>
                  <a:srgbClr val="FF0000"/>
                </a:solidFill>
              </a:rPr>
              <a:t> ,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bằng</a:t>
            </a:r>
            <a:r>
              <a:rPr lang="en-US" sz="3200" dirty="0" smtClean="0">
                <a:solidFill>
                  <a:srgbClr val="FF0000"/>
                </a:solidFill>
              </a:rPr>
              <a:t> 3 </a:t>
            </a:r>
            <a:r>
              <a:rPr lang="en-US" sz="3200" dirty="0" err="1" smtClean="0">
                <a:solidFill>
                  <a:srgbClr val="FF0000"/>
                </a:solidFill>
              </a:rPr>
              <a:t>ngon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  <a:p>
            <a:pPr algn="l"/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trái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tì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nhẹ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lên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mét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vở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giữ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39840" y="57240"/>
            <a:ext cx="48269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400" dirty="0" err="1" smtClean="0">
                <a:solidFill>
                  <a:srgbClr val="FF0000"/>
                </a:solidFill>
              </a:rPr>
              <a:t>Cô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hướng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dẫn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trẻ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222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63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-44885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440044" y="2524563"/>
            <a:ext cx="70389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TRẺ</a:t>
            </a:r>
          </a:p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THỰC HIỆN</a:t>
            </a:r>
          </a:p>
        </p:txBody>
      </p:sp>
    </p:spTree>
    <p:extLst>
      <p:ext uri="{BB962C8B-B14F-4D97-AF65-F5344CB8AC3E}">
        <p14:creationId xmlns:p14="http://schemas.microsoft.com/office/powerpoint/2010/main" val="198232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0">
        <p14:shred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08333E-6 -3.33333E-6 L -2.08333E-6 -0.07222 " pathEditMode="relative" rAng="0" ptsTypes="AA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10" y="1054645"/>
            <a:ext cx="8001000" cy="526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975567"/>
      </p:ext>
    </p:extLst>
  </p:cSld>
  <p:clrMapOvr>
    <a:masterClrMapping/>
  </p:clrMapOvr>
  <p:transition spd="slow" advClick="0" advTm="0">
    <p:randomBar dir="vert"/>
  </p:transition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36CCA3C8-FB70-425A-B14B-971518CD6F9B}" vid="{79AB96CF-892F-4ED8-95E7-AFCB2B327C5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CCA3C8-FB70-425A-B14B-971518CD6F9B}" vid="{8B8E1547-395E-4517-8FD5-2495E28BE1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482</TotalTime>
  <Words>89</Words>
  <Application>Microsoft Office PowerPoint</Application>
  <PresentationFormat>Widescreen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A3.OpenSansBold-San</vt:lpstr>
      <vt:lpstr>A3.OpenSans-San</vt:lpstr>
      <vt:lpstr>Arial</vt:lpstr>
      <vt:lpstr>Calibri</vt:lpstr>
      <vt:lpstr>Calibri Light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</dc:creator>
  <cp:lastModifiedBy>sefrg</cp:lastModifiedBy>
  <cp:revision>17</cp:revision>
  <dcterms:created xsi:type="dcterms:W3CDTF">2021-12-02T19:20:01Z</dcterms:created>
  <dcterms:modified xsi:type="dcterms:W3CDTF">2024-01-09T05:06:02Z</dcterms:modified>
</cp:coreProperties>
</file>