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0" r:id="rId4"/>
    <p:sldId id="258" r:id="rId5"/>
    <p:sldId id="264" r:id="rId6"/>
    <p:sldId id="263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4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4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D05E-FE69-43B5-B0B3-004F0B4EC7E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9613" y="409903"/>
            <a:ext cx="592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9654" y="3965138"/>
            <a:ext cx="3195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7900" y="4448443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844" y="1509296"/>
            <a:ext cx="10140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7900" y="604683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: 2023- 2024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3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" y="-1"/>
            <a:ext cx="12185335" cy="6878627"/>
          </a:xfrm>
        </p:spPr>
      </p:pic>
      <p:sp>
        <p:nvSpPr>
          <p:cNvPr id="8" name="Rectangle 7"/>
          <p:cNvSpPr/>
          <p:nvPr/>
        </p:nvSpPr>
        <p:spPr>
          <a:xfrm>
            <a:off x="3856525" y="2607607"/>
            <a:ext cx="5910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n-karaoke-chiec-den-ong-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8498" y="68580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0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70993" y="3475165"/>
            <a:ext cx="8523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" y="-1"/>
            <a:ext cx="12185335" cy="6878627"/>
          </a:xfrm>
        </p:spPr>
      </p:pic>
      <p:sp>
        <p:nvSpPr>
          <p:cNvPr id="8" name="Rectangle 7"/>
          <p:cNvSpPr/>
          <p:nvPr/>
        </p:nvSpPr>
        <p:spPr>
          <a:xfrm>
            <a:off x="3856525" y="2607607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2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8" name="TextBox 7"/>
          <p:cNvSpPr txBox="1"/>
          <p:nvPr/>
        </p:nvSpPr>
        <p:spPr>
          <a:xfrm>
            <a:off x="2648607" y="1008993"/>
            <a:ext cx="212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acThien-Hoatau_qadg 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73" y="961696"/>
            <a:ext cx="285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570" y="2617076"/>
            <a:ext cx="753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136</Words>
  <Application>Microsoft Office PowerPoint</Application>
  <PresentationFormat>Widescreen</PresentationFormat>
  <Paragraphs>18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PRO</dc:creator>
  <cp:lastModifiedBy>Phong6T1</cp:lastModifiedBy>
  <cp:revision>26</cp:revision>
  <dcterms:created xsi:type="dcterms:W3CDTF">2022-11-06T22:46:15Z</dcterms:created>
  <dcterms:modified xsi:type="dcterms:W3CDTF">2024-01-02T10:12:00Z</dcterms:modified>
</cp:coreProperties>
</file>