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8" r:id="rId6"/>
    <p:sldId id="270" r:id="rId7"/>
    <p:sldId id="258" r:id="rId8"/>
    <p:sldId id="264" r:id="rId9"/>
    <p:sldId id="263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654" y="3965138"/>
            <a:ext cx="319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7900" y="4448443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7900" y="604683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2023- 2024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570" y="2617076"/>
            <a:ext cx="753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8"/>
            <a:ext cx="12192001" cy="6877708"/>
          </a:xfrm>
        </p:spPr>
      </p:pic>
      <p:sp>
        <p:nvSpPr>
          <p:cNvPr id="7" name="Rectangle 6"/>
          <p:cNvSpPr/>
          <p:nvPr/>
        </p:nvSpPr>
        <p:spPr>
          <a:xfrm>
            <a:off x="2845279" y="1027906"/>
            <a:ext cx="5365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89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498" y="68580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0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0993" y="3475165"/>
            <a:ext cx="8523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252248"/>
            <a:ext cx="5312979" cy="6243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8" t="12069" b="12988"/>
          <a:stretch/>
        </p:blipFill>
        <p:spPr>
          <a:xfrm>
            <a:off x="5801710" y="252247"/>
            <a:ext cx="6230376" cy="6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6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 t="18902" r="3045" b="15126"/>
          <a:stretch/>
        </p:blipFill>
        <p:spPr>
          <a:xfrm>
            <a:off x="204952" y="220716"/>
            <a:ext cx="5864772" cy="6359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9425" r="14649" b="11035"/>
          <a:stretch/>
        </p:blipFill>
        <p:spPr>
          <a:xfrm>
            <a:off x="6258911" y="220716"/>
            <a:ext cx="5754414" cy="6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8" b="13793"/>
          <a:stretch/>
        </p:blipFill>
        <p:spPr>
          <a:xfrm rot="16200000">
            <a:off x="5575737" y="241738"/>
            <a:ext cx="6858001" cy="6374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t="-229" r="4598" b="4598"/>
          <a:stretch/>
        </p:blipFill>
        <p:spPr>
          <a:xfrm rot="16200000">
            <a:off x="-520262" y="520262"/>
            <a:ext cx="6858000" cy="5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856525" y="2607607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2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8" name="TextBox 7"/>
          <p:cNvSpPr txBox="1"/>
          <p:nvPr/>
        </p:nvSpPr>
        <p:spPr>
          <a:xfrm>
            <a:off x="2648607" y="1008993"/>
            <a:ext cx="212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acThien-Hoatau_qadg 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961696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138</Words>
  <Application>Microsoft Office PowerPoint</Application>
  <PresentationFormat>Widescreen</PresentationFormat>
  <Paragraphs>19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Phong6T1</cp:lastModifiedBy>
  <cp:revision>24</cp:revision>
  <dcterms:created xsi:type="dcterms:W3CDTF">2022-11-06T22:46:15Z</dcterms:created>
  <dcterms:modified xsi:type="dcterms:W3CDTF">2023-10-31T10:51:06Z</dcterms:modified>
</cp:coreProperties>
</file>