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82" r:id="rId4"/>
    <p:sldId id="257" r:id="rId5"/>
    <p:sldId id="258" r:id="rId6"/>
    <p:sldId id="259" r:id="rId7"/>
    <p:sldId id="260" r:id="rId8"/>
    <p:sldId id="261" r:id="rId9"/>
    <p:sldId id="285" r:id="rId10"/>
    <p:sldId id="264" r:id="rId11"/>
    <p:sldId id="283" r:id="rId12"/>
    <p:sldId id="275" r:id="rId13"/>
    <p:sldId id="300" r:id="rId14"/>
    <p:sldId id="276" r:id="rId15"/>
    <p:sldId id="265" r:id="rId16"/>
    <p:sldId id="266" r:id="rId17"/>
    <p:sldId id="268" r:id="rId18"/>
    <p:sldId id="267" r:id="rId19"/>
    <p:sldId id="284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2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26" y="240"/>
      </p:cViewPr>
      <p:guideLst>
        <p:guide orient="horz" pos="206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90"/>
            <a:ext cx="8915400" cy="66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95400"/>
            <a:ext cx="6400800" cy="2971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  <a:b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924800" cy="685800"/>
          </a:xfrm>
        </p:spPr>
        <p:txBody>
          <a:bodyPr>
            <a:noAutofit/>
          </a:bodyPr>
          <a:lstStyle/>
          <a:p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2"/>
            <a:ext cx="9067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Autofit/>
          </a:bodyPr>
          <a:lstStyle/>
          <a:p>
            <a:r>
              <a:rPr lang="en-US" sz="11500" dirty="0" smtClean="0"/>
              <a:t>HĐ 2:</a:t>
            </a:r>
            <a:br>
              <a:rPr lang="en-US" sz="11500" dirty="0" smtClean="0"/>
            </a:br>
            <a:r>
              <a:rPr lang="en-US" sz="11500" dirty="0" err="1" smtClean="0"/>
              <a:t>Phát</a:t>
            </a:r>
            <a:r>
              <a:rPr lang="en-US" sz="11500" dirty="0" smtClean="0"/>
              <a:t> </a:t>
            </a:r>
            <a:r>
              <a:rPr lang="en-US" sz="11500" dirty="0" err="1" smtClean="0"/>
              <a:t>triển</a:t>
            </a:r>
            <a:r>
              <a:rPr lang="en-US" sz="11500" dirty="0" smtClean="0"/>
              <a:t> </a:t>
            </a:r>
            <a:r>
              <a:rPr lang="en-US" sz="11500" dirty="0" err="1" smtClean="0"/>
              <a:t>bài</a:t>
            </a:r>
            <a:endParaRPr lang="en-US" sz="1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164465" y="3011805"/>
            <a:ext cx="1131570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153988" y="1630324"/>
            <a:ext cx="1008380" cy="11899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1244600" y="3011805"/>
            <a:ext cx="1131570" cy="13906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1278255" y="1610004"/>
            <a:ext cx="1008380" cy="11899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2397125" y="3011805"/>
            <a:ext cx="1131570" cy="1390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2430780" y="1610004"/>
            <a:ext cx="1008380" cy="11899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3554095" y="3006725"/>
            <a:ext cx="1176655" cy="14458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3586480" y="1606829"/>
            <a:ext cx="1048385" cy="12369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4700905" y="3011805"/>
            <a:ext cx="1131570" cy="13906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4734560" y="1610004"/>
            <a:ext cx="1008380" cy="1189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5781040" y="3011805"/>
            <a:ext cx="1131570" cy="13906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5814695" y="1650644"/>
            <a:ext cx="1008380" cy="11899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6861175" y="3011805"/>
            <a:ext cx="1131570" cy="13906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6630604" y="1298389"/>
            <a:ext cx="1559538" cy="1788311"/>
          </a:xfrm>
          <a:prstGeom prst="rect">
            <a:avLst/>
          </a:prstGeom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85" y="2060848"/>
            <a:ext cx="90551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" y="0"/>
            <a:ext cx="4521200" cy="68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961564" y="1235122"/>
            <a:ext cx="2306472" cy="559559"/>
          </a:xfrm>
          <a:custGeom>
            <a:avLst/>
            <a:gdLst>
              <a:gd name="connsiteX0" fmla="*/ 20472 w 2306472"/>
              <a:gd name="connsiteY0" fmla="*/ 0 h 559559"/>
              <a:gd name="connsiteX1" fmla="*/ 2306472 w 2306472"/>
              <a:gd name="connsiteY1" fmla="*/ 47768 h 559559"/>
              <a:gd name="connsiteX2" fmla="*/ 2306472 w 2306472"/>
              <a:gd name="connsiteY2" fmla="*/ 559559 h 559559"/>
              <a:gd name="connsiteX3" fmla="*/ 0 w 2306472"/>
              <a:gd name="connsiteY3" fmla="*/ 511791 h 559559"/>
              <a:gd name="connsiteX4" fmla="*/ 20472 w 2306472"/>
              <a:gd name="connsiteY4" fmla="*/ 0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472" h="559559">
                <a:moveTo>
                  <a:pt x="20472" y="0"/>
                </a:moveTo>
                <a:lnTo>
                  <a:pt x="2306472" y="47768"/>
                </a:lnTo>
                <a:lnTo>
                  <a:pt x="2306472" y="559559"/>
                </a:lnTo>
                <a:lnTo>
                  <a:pt x="0" y="511791"/>
                </a:lnTo>
                <a:lnTo>
                  <a:pt x="204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050275" y="1774209"/>
            <a:ext cx="2210937" cy="2538484"/>
          </a:xfrm>
          <a:custGeom>
            <a:avLst/>
            <a:gdLst>
              <a:gd name="connsiteX0" fmla="*/ 1494429 w 2210937"/>
              <a:gd name="connsiteY0" fmla="*/ 0 h 2538484"/>
              <a:gd name="connsiteX1" fmla="*/ 0 w 2210937"/>
              <a:gd name="connsiteY1" fmla="*/ 2531660 h 2538484"/>
              <a:gd name="connsiteX2" fmla="*/ 750626 w 2210937"/>
              <a:gd name="connsiteY2" fmla="*/ 2538484 h 2538484"/>
              <a:gd name="connsiteX3" fmla="*/ 2210937 w 2210937"/>
              <a:gd name="connsiteY3" fmla="*/ 34119 h 2538484"/>
              <a:gd name="connsiteX4" fmla="*/ 1494429 w 2210937"/>
              <a:gd name="connsiteY4" fmla="*/ 0 h 253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7" h="2538484">
                <a:moveTo>
                  <a:pt x="1494429" y="0"/>
                </a:moveTo>
                <a:lnTo>
                  <a:pt x="0" y="2531660"/>
                </a:lnTo>
                <a:lnTo>
                  <a:pt x="750626" y="2538484"/>
                </a:lnTo>
                <a:lnTo>
                  <a:pt x="2210937" y="34119"/>
                </a:lnTo>
                <a:lnTo>
                  <a:pt x="149442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65530" y="1228530"/>
            <a:ext cx="2306472" cy="559559"/>
          </a:xfrm>
          <a:custGeom>
            <a:avLst/>
            <a:gdLst>
              <a:gd name="connsiteX0" fmla="*/ 20472 w 2306472"/>
              <a:gd name="connsiteY0" fmla="*/ 0 h 559559"/>
              <a:gd name="connsiteX1" fmla="*/ 2306472 w 2306472"/>
              <a:gd name="connsiteY1" fmla="*/ 47768 h 559559"/>
              <a:gd name="connsiteX2" fmla="*/ 2306472 w 2306472"/>
              <a:gd name="connsiteY2" fmla="*/ 559559 h 559559"/>
              <a:gd name="connsiteX3" fmla="*/ 0 w 2306472"/>
              <a:gd name="connsiteY3" fmla="*/ 511791 h 559559"/>
              <a:gd name="connsiteX4" fmla="*/ 20472 w 2306472"/>
              <a:gd name="connsiteY4" fmla="*/ 0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472" h="559559">
                <a:moveTo>
                  <a:pt x="20472" y="0"/>
                </a:moveTo>
                <a:lnTo>
                  <a:pt x="2306472" y="47768"/>
                </a:lnTo>
                <a:lnTo>
                  <a:pt x="2306472" y="559559"/>
                </a:lnTo>
                <a:lnTo>
                  <a:pt x="0" y="511791"/>
                </a:lnTo>
                <a:lnTo>
                  <a:pt x="20472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50275" y="1747377"/>
            <a:ext cx="2225693" cy="2565316"/>
          </a:xfrm>
          <a:custGeom>
            <a:avLst/>
            <a:gdLst>
              <a:gd name="connsiteX0" fmla="*/ 1494429 w 2210937"/>
              <a:gd name="connsiteY0" fmla="*/ 0 h 2538484"/>
              <a:gd name="connsiteX1" fmla="*/ 0 w 2210937"/>
              <a:gd name="connsiteY1" fmla="*/ 2531660 h 2538484"/>
              <a:gd name="connsiteX2" fmla="*/ 750626 w 2210937"/>
              <a:gd name="connsiteY2" fmla="*/ 2538484 h 2538484"/>
              <a:gd name="connsiteX3" fmla="*/ 2210937 w 2210937"/>
              <a:gd name="connsiteY3" fmla="*/ 34119 h 2538484"/>
              <a:gd name="connsiteX4" fmla="*/ 1494429 w 2210937"/>
              <a:gd name="connsiteY4" fmla="*/ 0 h 253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7" h="2538484">
                <a:moveTo>
                  <a:pt x="1494429" y="0"/>
                </a:moveTo>
                <a:lnTo>
                  <a:pt x="0" y="2531660"/>
                </a:lnTo>
                <a:lnTo>
                  <a:pt x="750626" y="2538484"/>
                </a:lnTo>
                <a:lnTo>
                  <a:pt x="2210937" y="34119"/>
                </a:lnTo>
                <a:lnTo>
                  <a:pt x="149442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1266349" y="3116104"/>
            <a:ext cx="848678" cy="1042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1291590" y="2118699"/>
            <a:ext cx="756285" cy="8924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2076450" y="3116104"/>
            <a:ext cx="848678" cy="10429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2101691" y="2118699"/>
            <a:ext cx="756285" cy="8924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2940844" y="3116104"/>
            <a:ext cx="848678" cy="10429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2966085" y="2118699"/>
            <a:ext cx="756285" cy="8924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3808572" y="3112295"/>
            <a:ext cx="882491" cy="10844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3832861" y="2116318"/>
            <a:ext cx="786289" cy="9277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4668679" y="3116104"/>
            <a:ext cx="848678" cy="10429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4693920" y="2118699"/>
            <a:ext cx="756285" cy="8924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5478780" y="3116104"/>
            <a:ext cx="848678" cy="10429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5504021" y="2149179"/>
            <a:ext cx="756285" cy="89249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12" b="68667" l="20341" r="8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32307" r="14126" b="31025"/>
          <a:stretch>
            <a:fillRect/>
          </a:stretch>
        </p:blipFill>
        <p:spPr>
          <a:xfrm rot="16200000">
            <a:off x="6288881" y="3116104"/>
            <a:ext cx="848678" cy="10429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55" b="60485" l="26509" r="5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43722" r="40307" b="38702"/>
          <a:stretch>
            <a:fillRect/>
          </a:stretch>
        </p:blipFill>
        <p:spPr>
          <a:xfrm rot="16200000" flipV="1">
            <a:off x="6314123" y="2118699"/>
            <a:ext cx="756285" cy="892493"/>
          </a:xfrm>
          <a:prstGeom prst="rect">
            <a:avLst/>
          </a:prstGeom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373153"/>
            <a:ext cx="679133" cy="126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istrator\Desktop\IMG_20190228_1442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12" y="1828493"/>
            <a:ext cx="685800" cy="122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IMG_20190228_1443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52" y="1828493"/>
            <a:ext cx="686276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0209 0.0990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" y="0"/>
            <a:ext cx="4521200" cy="68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17098" cy="6829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11500" dirty="0" smtClean="0"/>
              <a:t>HĐ 3: </a:t>
            </a:r>
            <a:br>
              <a:rPr lang="en-US" sz="11500" dirty="0" smtClean="0"/>
            </a:br>
            <a:r>
              <a:rPr lang="en-US" sz="11500" dirty="0" err="1" smtClean="0"/>
              <a:t>Củng</a:t>
            </a:r>
            <a:r>
              <a:rPr lang="en-US" sz="11500" dirty="0" smtClean="0"/>
              <a:t> </a:t>
            </a:r>
            <a:r>
              <a:rPr lang="en-US" sz="11500" dirty="0" err="1" smtClean="0"/>
              <a:t>cố</a:t>
            </a:r>
            <a:endParaRPr lang="en-US" sz="1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HỆ: </a:t>
            </a:r>
            <a:r>
              <a:rPr lang="en-US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 thường có ở đâu?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HỆ: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3800" dirty="0" err="1" smtClean="0">
                <a:solidFill>
                  <a:schemeClr val="accent1">
                    <a:lumMod val="75000"/>
                  </a:schemeClr>
                </a:solidFill>
              </a:rPr>
              <a:t>Tìm nhà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sz="115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Hẹn</a:t>
            </a:r>
            <a:r>
              <a:rPr lang="en-US" sz="1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15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gặp</a:t>
            </a:r>
            <a:r>
              <a:rPr lang="en-US" sz="1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15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lại</a:t>
            </a:r>
            <a:r>
              <a:rPr lang="en-US" sz="115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r>
              <a:rPr lang="en-US" sz="11500" i="1" dirty="0" smtClean="0"/>
              <a:t/>
            </a:r>
            <a:br>
              <a:rPr lang="en-US" sz="11500" i="1" dirty="0" smtClean="0"/>
            </a:br>
            <a:endParaRPr lang="en-US" sz="115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65"/>
            <a:ext cx="8991600" cy="673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800" dirty="0" smtClean="0"/>
              <a:t>HĐ 1:</a:t>
            </a:r>
            <a:br>
              <a:rPr lang="en-US" sz="8800" dirty="0" smtClean="0"/>
            </a:br>
            <a:r>
              <a:rPr lang="en-US" sz="8800" dirty="0" err="1" smtClean="0"/>
              <a:t>Giới</a:t>
            </a:r>
            <a:r>
              <a:rPr lang="en-US" sz="8800" dirty="0" smtClean="0"/>
              <a:t> </a:t>
            </a:r>
            <a:r>
              <a:rPr lang="en-US" sz="8800" dirty="0" err="1" smtClean="0"/>
              <a:t>thiệu</a:t>
            </a:r>
            <a:r>
              <a:rPr lang="en-US" sz="8800" dirty="0" smtClean="0"/>
              <a:t> </a:t>
            </a:r>
            <a:r>
              <a:rPr lang="en-US" sz="8800" dirty="0" err="1" smtClean="0"/>
              <a:t>bài</a:t>
            </a:r>
            <a:endParaRPr lang="en-US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65"/>
            <a:ext cx="8991600" cy="673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Trò chơi:</a:t>
            </a:r>
            <a:br>
              <a:rPr lang="en-US" sz="8800" dirty="0" smtClean="0">
                <a:solidFill>
                  <a:srgbClr val="00B0F0"/>
                </a:solidFill>
              </a:rPr>
            </a:br>
            <a:r>
              <a:rPr lang="en-US" sz="8800" dirty="0" smtClean="0">
                <a:solidFill>
                  <a:srgbClr val="00B0F0"/>
                </a:solidFill>
              </a:rPr>
              <a:t>Bé thông minh</a:t>
            </a:r>
          </a:p>
        </p:txBody>
      </p:sp>
      <p:pic>
        <p:nvPicPr>
          <p:cNvPr id="5" name="Bản ghi Mới (1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8" end="52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450" y="76454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11-27 1156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9208"/>
            <a:ext cx="7233626" cy="4608051"/>
          </a:xfrm>
          <a:prstGeom prst="rect">
            <a:avLst/>
          </a:prstGeom>
        </p:spPr>
      </p:pic>
      <p:pic>
        <p:nvPicPr>
          <p:cNvPr id="9" name="Bản ghi Mới 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7" end="4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1659"/>
            <a:ext cx="495300" cy="495300"/>
          </a:xfrm>
          <a:prstGeom prst="rect">
            <a:avLst/>
          </a:prstGeom>
        </p:spPr>
      </p:pic>
      <p:pic>
        <p:nvPicPr>
          <p:cNvPr id="10" name="Picture 9" descr="Screenshot 2023-11-26 085809 - Copy (4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4905" r="15988" b="13565"/>
          <a:stretch>
            <a:fillRect/>
          </a:stretch>
        </p:blipFill>
        <p:spPr>
          <a:xfrm>
            <a:off x="1907704" y="4272009"/>
            <a:ext cx="1937385" cy="2417445"/>
          </a:xfrm>
          <a:prstGeom prst="rect">
            <a:avLst/>
          </a:prstGeom>
        </p:spPr>
      </p:pic>
      <p:pic>
        <p:nvPicPr>
          <p:cNvPr id="11" name="Picture 10" descr="Screenshot 2023-11-26 085809 - Copy (5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5" t="10455" r="19392" b="9317"/>
          <a:stretch>
            <a:fillRect/>
          </a:stretch>
        </p:blipFill>
        <p:spPr>
          <a:xfrm>
            <a:off x="7137100" y="1459276"/>
            <a:ext cx="1981413" cy="2437765"/>
          </a:xfrm>
          <a:prstGeom prst="rect">
            <a:avLst/>
          </a:prstGeom>
        </p:spPr>
      </p:pic>
      <p:pic>
        <p:nvPicPr>
          <p:cNvPr id="12" name="Picture 11" descr="Screenshot 2023-11-26 085809 - Copy (2)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9" t="7054" r="9431" b="7990"/>
          <a:stretch>
            <a:fillRect/>
          </a:stretch>
        </p:blipFill>
        <p:spPr>
          <a:xfrm>
            <a:off x="6391084" y="4038202"/>
            <a:ext cx="1784985" cy="2567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868" y="4272009"/>
            <a:ext cx="1939869" cy="1946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7286" y="4498510"/>
            <a:ext cx="1939942" cy="1946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264" y="0"/>
            <a:ext cx="1731414" cy="17375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23-11-26 09270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2427" y="2406614"/>
            <a:ext cx="6072061" cy="4290704"/>
          </a:xfrm>
          <a:prstGeom prst="rect">
            <a:avLst/>
          </a:prstGeom>
        </p:spPr>
      </p:pic>
      <p:pic>
        <p:nvPicPr>
          <p:cNvPr id="29" name="Picture 28" descr="Screenshot 2023-11-26 085809 - Copy (4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4905" r="15988" b="13565"/>
          <a:stretch>
            <a:fillRect/>
          </a:stretch>
        </p:blipFill>
        <p:spPr>
          <a:xfrm>
            <a:off x="69357" y="3927684"/>
            <a:ext cx="2071240" cy="2584467"/>
          </a:xfrm>
          <a:prstGeom prst="rect">
            <a:avLst/>
          </a:prstGeom>
        </p:spPr>
      </p:pic>
      <p:pic>
        <p:nvPicPr>
          <p:cNvPr id="30" name="Picture 29" descr="Screenshot 2023-11-26 085809 - Copy (5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5" t="10455" r="19392" b="9317"/>
          <a:stretch>
            <a:fillRect/>
          </a:stretch>
        </p:blipFill>
        <p:spPr>
          <a:xfrm>
            <a:off x="4870205" y="228712"/>
            <a:ext cx="1981413" cy="2437765"/>
          </a:xfrm>
          <a:prstGeom prst="rect">
            <a:avLst/>
          </a:prstGeom>
        </p:spPr>
      </p:pic>
      <p:pic>
        <p:nvPicPr>
          <p:cNvPr id="31" name="Picture 30" descr="Screenshot 2023-11-26 085809 - Copy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9" t="7054" r="9431" b="7990"/>
          <a:stretch>
            <a:fillRect/>
          </a:stretch>
        </p:blipFill>
        <p:spPr>
          <a:xfrm>
            <a:off x="290308" y="188370"/>
            <a:ext cx="1784985" cy="25673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3960190"/>
            <a:ext cx="1939869" cy="19467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2736" y="432530"/>
            <a:ext cx="1939942" cy="19467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263" y="136000"/>
            <a:ext cx="1731414" cy="1737511"/>
          </a:xfrm>
          <a:prstGeom prst="rect">
            <a:avLst/>
          </a:prstGeom>
        </p:spPr>
      </p:pic>
      <p:pic>
        <p:nvPicPr>
          <p:cNvPr id="2" name="Bản ghi Mới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1" end="1167.3332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333" y="2378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23-11-27 120241 - Copy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7135"/>
            <a:ext cx="6552728" cy="448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eenshot 2023-11-26 085809 - Copy (5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5" t="10455" r="19392" b="9317"/>
          <a:stretch>
            <a:fillRect/>
          </a:stretch>
        </p:blipFill>
        <p:spPr>
          <a:xfrm>
            <a:off x="7137100" y="1459276"/>
            <a:ext cx="1981413" cy="2437765"/>
          </a:xfrm>
          <a:prstGeom prst="rect">
            <a:avLst/>
          </a:prstGeom>
        </p:spPr>
      </p:pic>
      <p:pic>
        <p:nvPicPr>
          <p:cNvPr id="3" name="Picture 2" descr="Screenshot 2023-11-26 085809 - Copy (2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9" t="7054" r="9431" b="7990"/>
          <a:stretch>
            <a:fillRect/>
          </a:stretch>
        </p:blipFill>
        <p:spPr>
          <a:xfrm>
            <a:off x="5357257" y="4197078"/>
            <a:ext cx="1784985" cy="2567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336" y="4498511"/>
            <a:ext cx="1939869" cy="1946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913" y="4569600"/>
            <a:ext cx="1939942" cy="1946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0"/>
            <a:ext cx="1731414" cy="1737511"/>
          </a:xfrm>
          <a:prstGeom prst="rect">
            <a:avLst/>
          </a:prstGeom>
        </p:spPr>
      </p:pic>
      <p:pic>
        <p:nvPicPr>
          <p:cNvPr id="9" name="Bản ghi Mới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9" end="940.3541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1558" y="120538"/>
            <a:ext cx="609600" cy="609600"/>
          </a:xfrm>
          <a:prstGeom prst="rect">
            <a:avLst/>
          </a:prstGeom>
        </p:spPr>
      </p:pic>
      <p:pic>
        <p:nvPicPr>
          <p:cNvPr id="2" name="Picture 1" descr="Screenshot 2023-11-26 085809 - Copy (4)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4905" r="15988" b="13565"/>
          <a:stretch>
            <a:fillRect/>
          </a:stretch>
        </p:blipFill>
        <p:spPr>
          <a:xfrm>
            <a:off x="1907704" y="4272009"/>
            <a:ext cx="1937385" cy="2417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3-11-26 0936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" y="-24733"/>
            <a:ext cx="6503350" cy="4749877"/>
          </a:xfrm>
          <a:prstGeom prst="rect">
            <a:avLst/>
          </a:prstGeom>
        </p:spPr>
      </p:pic>
      <p:pic>
        <p:nvPicPr>
          <p:cNvPr id="13" name="Picture 12" descr="Screenshot 2023-11-26 085809 - Copy (4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4905" r="15988" b="13565"/>
          <a:stretch>
            <a:fillRect/>
          </a:stretch>
        </p:blipFill>
        <p:spPr>
          <a:xfrm>
            <a:off x="2178226" y="4649292"/>
            <a:ext cx="1937385" cy="2190943"/>
          </a:xfrm>
          <a:prstGeom prst="rect">
            <a:avLst/>
          </a:prstGeom>
        </p:spPr>
      </p:pic>
      <p:pic>
        <p:nvPicPr>
          <p:cNvPr id="14" name="Picture 13" descr="Screenshot 2023-11-26 085809 - Copy (5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5" t="10455" r="19392" b="9317"/>
          <a:stretch>
            <a:fillRect/>
          </a:stretch>
        </p:blipFill>
        <p:spPr>
          <a:xfrm>
            <a:off x="7137100" y="1459276"/>
            <a:ext cx="1981413" cy="2437765"/>
          </a:xfrm>
          <a:prstGeom prst="rect">
            <a:avLst/>
          </a:prstGeom>
        </p:spPr>
      </p:pic>
      <p:pic>
        <p:nvPicPr>
          <p:cNvPr id="15" name="Picture 14" descr="Screenshot 2023-11-26 085809 - Copy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9" t="7054" r="9431" b="7990"/>
          <a:stretch>
            <a:fillRect/>
          </a:stretch>
        </p:blipFill>
        <p:spPr>
          <a:xfrm>
            <a:off x="5357257" y="4498511"/>
            <a:ext cx="1784985" cy="2265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5336" y="4498511"/>
            <a:ext cx="1939869" cy="1946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25" y="4649292"/>
            <a:ext cx="1939942" cy="19467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8264" y="0"/>
            <a:ext cx="1731414" cy="1737511"/>
          </a:xfrm>
          <a:prstGeom prst="rect">
            <a:avLst/>
          </a:prstGeom>
        </p:spPr>
      </p:pic>
      <p:pic>
        <p:nvPicPr>
          <p:cNvPr id="3" name="Bản ghi Mới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" end="693.6666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6507" y="351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11-26 0953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72200" cy="4396519"/>
          </a:xfrm>
          <a:prstGeom prst="rect">
            <a:avLst/>
          </a:prstGeom>
        </p:spPr>
      </p:pic>
      <p:pic>
        <p:nvPicPr>
          <p:cNvPr id="7" name="Picture 6" descr="Screenshot 2023-11-26 085809 - Copy (4)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4905" r="15988" b="13565"/>
          <a:stretch>
            <a:fillRect/>
          </a:stretch>
        </p:blipFill>
        <p:spPr>
          <a:xfrm>
            <a:off x="1709936" y="4334263"/>
            <a:ext cx="1937385" cy="2417445"/>
          </a:xfrm>
          <a:prstGeom prst="rect">
            <a:avLst/>
          </a:prstGeom>
        </p:spPr>
      </p:pic>
      <p:pic>
        <p:nvPicPr>
          <p:cNvPr id="8" name="Picture 7" descr="Screenshot 2023-11-26 085809 - Copy (5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5" t="10455" r="19392" b="9317"/>
          <a:stretch>
            <a:fillRect/>
          </a:stretch>
        </p:blipFill>
        <p:spPr>
          <a:xfrm>
            <a:off x="7137100" y="1459276"/>
            <a:ext cx="1981413" cy="2437765"/>
          </a:xfrm>
          <a:prstGeom prst="rect">
            <a:avLst/>
          </a:prstGeom>
        </p:spPr>
      </p:pic>
      <p:pic>
        <p:nvPicPr>
          <p:cNvPr id="9" name="Picture 8" descr="Screenshot 2023-11-26 085809 - Copy (2)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9" t="7054" r="9431" b="7990"/>
          <a:stretch>
            <a:fillRect/>
          </a:stretch>
        </p:blipFill>
        <p:spPr>
          <a:xfrm>
            <a:off x="5357257" y="4197078"/>
            <a:ext cx="1784985" cy="2567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5336" y="4498511"/>
            <a:ext cx="1939869" cy="1946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913" y="4569600"/>
            <a:ext cx="1939942" cy="1946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8264" y="0"/>
            <a:ext cx="1731414" cy="1737511"/>
          </a:xfrm>
          <a:prstGeom prst="rect">
            <a:avLst/>
          </a:prstGeom>
        </p:spPr>
      </p:pic>
      <p:pic>
        <p:nvPicPr>
          <p:cNvPr id="2" name="Bản ghi Mới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2" end="933.8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5913" y="5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65"/>
            <a:ext cx="8991600" cy="673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341745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vừa chơi với các phương tiện giao thông ở đâu? Khi đi học con thường đi bằng phương tiện gì? Khi đi xe máy các con cần làm gì?</a:t>
            </a:r>
            <a:br>
              <a:rPr lang="en-US" sz="4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-Cô giáo dục trẻ:  Khi đi xe máy các con nhớ cần đội mũ bảo hiểm để đảm bảo an toàn và chấp hành luật lệ giao thông nhé.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10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GIÁO ÁN PHÁT TRIỂN NHẬN THỨC SỐ 7 (Tiết 1)</vt:lpstr>
      <vt:lpstr>HĐ 1: Giới thiệu bài</vt:lpstr>
      <vt:lpstr>Trò chơi: Bé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Con vừa chơi với các phương tiện giao thông ở đâu? Khi đi học con thường đi bằng phương tiện gì? Khi đi xe máy các con cần làm gì? -Cô giáo dục trẻ:  Khi đi xe máy các con nhớ cần đội mũ bảo hiểm để đảm bảo an toàn và chấp hành luật lệ giao thông nhé.</vt:lpstr>
      <vt:lpstr>HĐ 2: Phát triển bài</vt:lpstr>
      <vt:lpstr>PowerPoint Presentation</vt:lpstr>
      <vt:lpstr>PowerPoint Presentation</vt:lpstr>
      <vt:lpstr>PowerPoint Presentation</vt:lpstr>
      <vt:lpstr>PowerPoint Presentation</vt:lpstr>
      <vt:lpstr>HĐ 3:  Củng cố</vt:lpstr>
      <vt:lpstr>LIÊN HỆ:  Số 7 thường có ở đâu?</vt:lpstr>
      <vt:lpstr>LIÊN HỆ:  Tìm xung quanh lớp những nhóm đồ vật có số lượng 7</vt:lpstr>
      <vt:lpstr>Trò chơi:  Tìm nhà</vt:lpstr>
      <vt:lpstr>Hẹn gặp lại!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LY</dc:creator>
  <cp:lastModifiedBy>Admin</cp:lastModifiedBy>
  <cp:revision>35</cp:revision>
  <dcterms:created xsi:type="dcterms:W3CDTF">2023-11-27T08:15:00Z</dcterms:created>
  <dcterms:modified xsi:type="dcterms:W3CDTF">2024-01-01T14:23:35Z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1033-12.2.0.13306</vt:lpwstr>
  </property>
  <property fmtid="{D5CDD505-2E9C-101B-9397-08002B2CF9AE}" pid="3" name="ICV">
    <vt:lpwstr>6EBDB1794B0C4920B283ACE2F026474F_13</vt:lpwstr>
  </property>
</Properties>
</file>