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90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0A43-7309-46A0-8B1E-A2ED6A3293C4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6E8A-2701-4AF1-B39A-738CBADF1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37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0A43-7309-46A0-8B1E-A2ED6A3293C4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6E8A-2701-4AF1-B39A-738CBADF1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30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0A43-7309-46A0-8B1E-A2ED6A3293C4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6E8A-2701-4AF1-B39A-738CBADF1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26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0A43-7309-46A0-8B1E-A2ED6A3293C4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6E8A-2701-4AF1-B39A-738CBADF1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84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0A43-7309-46A0-8B1E-A2ED6A3293C4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6E8A-2701-4AF1-B39A-738CBADF1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20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0A43-7309-46A0-8B1E-A2ED6A3293C4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6E8A-2701-4AF1-B39A-738CBADF1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9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0A43-7309-46A0-8B1E-A2ED6A3293C4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6E8A-2701-4AF1-B39A-738CBADF1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64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0A43-7309-46A0-8B1E-A2ED6A3293C4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6E8A-2701-4AF1-B39A-738CBADF1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5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0A43-7309-46A0-8B1E-A2ED6A3293C4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6E8A-2701-4AF1-B39A-738CBADF1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18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0A43-7309-46A0-8B1E-A2ED6A3293C4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6E8A-2701-4AF1-B39A-738CBADF1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64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0A43-7309-46A0-8B1E-A2ED6A3293C4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6E8A-2701-4AF1-B39A-738CBADF1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0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70A43-7309-46A0-8B1E-A2ED6A3293C4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06E8A-2701-4AF1-B39A-738CBADF1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8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9351" y="867103"/>
            <a:ext cx="102791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TIỂN THẨM MĨ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sz="36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6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chơi:tai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6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42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3586" y="1371600"/>
            <a:ext cx="99007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 smtClean="0"/>
          </a:p>
          <a:p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dirty="0" smtClean="0"/>
              <a:t>    </a:t>
            </a:r>
          </a:p>
          <a:p>
            <a:endParaRPr lang="en-US" dirty="0" smtClean="0"/>
          </a:p>
          <a:p>
            <a:pPr algn="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tác:Duy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61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m tâp chai ră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6450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3586" y="1371600"/>
            <a:ext cx="990074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55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4194" y="1690688"/>
            <a:ext cx="70670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978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63</Words>
  <Application>Microsoft Office PowerPoint</Application>
  <PresentationFormat>Widescreen</PresentationFormat>
  <Paragraphs>19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A333</dc:creator>
  <cp:lastModifiedBy>Admin</cp:lastModifiedBy>
  <cp:revision>6</cp:revision>
  <dcterms:created xsi:type="dcterms:W3CDTF">2023-11-23T01:38:34Z</dcterms:created>
  <dcterms:modified xsi:type="dcterms:W3CDTF">2024-01-01T13:35:52Z</dcterms:modified>
</cp:coreProperties>
</file>