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gif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 SỮA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441</TotalTime>
  <Words>416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ALY NGUYEN</cp:lastModifiedBy>
  <cp:revision>50</cp:revision>
  <dcterms:created xsi:type="dcterms:W3CDTF">2018-10-20T02:47:09Z</dcterms:created>
  <dcterms:modified xsi:type="dcterms:W3CDTF">2024-01-02T17:13:53Z</dcterms:modified>
</cp:coreProperties>
</file>