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79" r:id="rId4"/>
    <p:sldId id="260" r:id="rId5"/>
    <p:sldId id="263" r:id="rId6"/>
    <p:sldId id="265" r:id="rId7"/>
    <p:sldId id="266" r:id="rId8"/>
    <p:sldId id="272" r:id="rId9"/>
    <p:sldId id="267" r:id="rId10"/>
    <p:sldId id="273" r:id="rId11"/>
    <p:sldId id="269" r:id="rId12"/>
    <p:sldId id="280" r:id="rId13"/>
    <p:sldId id="281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5" Type="http://schemas.microsoft.com/office/2007/relationships/media" Target="../media/media4.m4a"/><Relationship Id="rId10" Type="http://schemas.openxmlformats.org/officeDocument/2006/relationships/image" Target="../media/image18.jpg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70"/>
            <a:ext cx="12189063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9718" y="3261690"/>
            <a:ext cx="51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D1 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0" y="212469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PHÒNG GD &amp;ĐT QUẬN LONG BIÊN </a:t>
            </a:r>
          </a:p>
          <a:p>
            <a:pPr algn="ctr"/>
            <a:r>
              <a:rPr lang="en-US" sz="2400" dirty="0" smtClean="0"/>
              <a:t>TRƯỜNG MẦM NON HOA SỮA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6248" y="4548765"/>
            <a:ext cx="2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Năm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2023-2024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82" y="1985981"/>
            <a:ext cx="58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vàng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6" y="344557"/>
            <a:ext cx="4014408" cy="3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" y="728869"/>
            <a:ext cx="3897240" cy="385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77" y="-92765"/>
            <a:ext cx="4354240" cy="50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9" y="172278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548"/>
            <a:ext cx="11231563" cy="604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974" y="18553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end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31563" cy="6879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4" y="663669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1563" cy="4967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6" y="0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1" y="596348"/>
            <a:ext cx="4762500" cy="42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7" y="204788"/>
            <a:ext cx="6811595" cy="5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978307" y="-1008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6" y="-464376"/>
            <a:ext cx="4066169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93" y="-344556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2" y="844761"/>
            <a:ext cx="3185246" cy="3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45</Words>
  <Application>Microsoft Office PowerPoint</Application>
  <PresentationFormat>Custom</PresentationFormat>
  <Paragraphs>8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122</cp:revision>
  <dcterms:created xsi:type="dcterms:W3CDTF">2022-05-01T06:34:40Z</dcterms:created>
  <dcterms:modified xsi:type="dcterms:W3CDTF">2024-01-09T05:05:24Z</dcterms:modified>
</cp:coreProperties>
</file>