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9" r:id="rId12"/>
    <p:sldId id="271" r:id="rId13"/>
    <p:sldId id="277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3722" y="2588927"/>
            <a:ext cx="648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D1(24-36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)</a:t>
            </a:r>
            <a:endParaRPr lang="en-US" sz="2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2591" y="1799930"/>
            <a:ext cx="848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Plantagenet Cherokee" pitchFamily="18" charset="0"/>
              </a:rPr>
              <a:t>LĨNH VỰC PHÁT TRIỂN NHẬN THỨC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  <a:endParaRPr lang="en-US" sz="2400" dirty="0">
              <a:solidFill>
                <a:srgbClr val="FF0000"/>
              </a:solidFill>
              <a:latin typeface="Plantagenet Cheroke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9270" y="27943"/>
            <a:ext cx="5393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Phòng</a:t>
            </a:r>
            <a:r>
              <a:rPr lang="en-US" sz="3200" dirty="0" smtClean="0"/>
              <a:t> GD&amp;ĐT </a:t>
            </a:r>
            <a:r>
              <a:rPr lang="en-US" sz="3200" dirty="0" err="1" smtClean="0"/>
              <a:t>Quận</a:t>
            </a:r>
            <a:r>
              <a:rPr lang="en-US" sz="3200" dirty="0" smtClean="0"/>
              <a:t> Long </a:t>
            </a:r>
            <a:r>
              <a:rPr lang="en-US" sz="3200" dirty="0" err="1" smtClean="0"/>
              <a:t>Biên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Mầm</a:t>
            </a:r>
            <a:r>
              <a:rPr lang="en-US" sz="3200" dirty="0" smtClean="0"/>
              <a:t> Non </a:t>
            </a:r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Sữa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14259" y="3715261"/>
            <a:ext cx="248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smtClean="0"/>
              <a:t> </a:t>
            </a:r>
            <a:r>
              <a:rPr lang="en-US" smtClean="0"/>
              <a:t>2023-2024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549" y="-83312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914399"/>
            <a:ext cx="12189063" cy="5881688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58</Words>
  <Application>Microsoft Office PowerPoint</Application>
  <PresentationFormat>Custom</PresentationFormat>
  <Paragraphs>9</Paragraphs>
  <Slides>13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sefrg</cp:lastModifiedBy>
  <cp:revision>117</cp:revision>
  <dcterms:created xsi:type="dcterms:W3CDTF">2022-05-01T06:34:40Z</dcterms:created>
  <dcterms:modified xsi:type="dcterms:W3CDTF">2024-01-09T05:03:34Z</dcterms:modified>
</cp:coreProperties>
</file>