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4" r:id="rId13"/>
    <p:sldId id="27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14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7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5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3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4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4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8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5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1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B34E8-17C6-4BBE-8D13-4240FF4C530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900" y="304800"/>
            <a:ext cx="84582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NHẬN THỨC</a:t>
            </a:r>
            <a:endParaRPr lang="en-US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tài:Vòng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4 - 5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    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06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788" y="-17579"/>
            <a:ext cx="73279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" r="80187" b="74913"/>
          <a:stretch/>
        </p:blipFill>
        <p:spPr bwMode="auto">
          <a:xfrm>
            <a:off x="0" y="4813"/>
            <a:ext cx="1829736" cy="175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7414"/>
            <a:ext cx="1816100" cy="175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65" y="3512420"/>
            <a:ext cx="1816100" cy="168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00" y="5201185"/>
            <a:ext cx="18351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338" y="685800"/>
            <a:ext cx="1828800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971800"/>
            <a:ext cx="181610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484" y="5108743"/>
            <a:ext cx="181610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19400"/>
            <a:ext cx="18351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54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010"/>
            <a:ext cx="4572000" cy="341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0"/>
            <a:ext cx="4572000" cy="341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45727"/>
            <a:ext cx="4556610" cy="341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7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72000" cy="350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4572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1"/>
            <a:ext cx="4572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1"/>
            <a:ext cx="4572000" cy="332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51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hạc VỀ BÀN CHƠ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5160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385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Hát</a:t>
            </a:r>
            <a:r>
              <a:rPr lang="en-US" dirty="0" smtClean="0">
                <a:solidFill>
                  <a:srgbClr val="FF0000"/>
                </a:solidFill>
              </a:rPr>
              <a:t>: Con </a:t>
            </a:r>
            <a:r>
              <a:rPr lang="en-US" dirty="0" err="1" smtClean="0">
                <a:solidFill>
                  <a:srgbClr val="FF0000"/>
                </a:solidFill>
              </a:rPr>
              <a:t>bướm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vàng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KiaConBuomVang-CaoLeHaTrang-448329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0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680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770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17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338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469"/>
            <a:ext cx="9179292" cy="688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553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184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" y="0"/>
            <a:ext cx="9144802" cy="685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54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57</Words>
  <Application>Microsoft Office PowerPoint</Application>
  <PresentationFormat>On-screen Show (4:3)</PresentationFormat>
  <Paragraphs>12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Hát: Con bướm vàng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Admin</cp:lastModifiedBy>
  <cp:revision>59</cp:revision>
  <dcterms:created xsi:type="dcterms:W3CDTF">2018-11-06T04:58:53Z</dcterms:created>
  <dcterms:modified xsi:type="dcterms:W3CDTF">2021-12-17T15:28:52Z</dcterms:modified>
</cp:coreProperties>
</file>