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"/>
  </p:notesMasterIdLst>
  <p:sldIdLst>
    <p:sldId id="257" r:id="rId3"/>
    <p:sldId id="274" r:id="rId4"/>
    <p:sldId id="275" r:id="rId5"/>
    <p:sldId id="269" r:id="rId6"/>
    <p:sldId id="276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49" autoAdjust="0"/>
  </p:normalViewPr>
  <p:slideViewPr>
    <p:cSldViewPr snapToGrid="0">
      <p:cViewPr varScale="1">
        <p:scale>
          <a:sx n="63" d="100"/>
          <a:sy n="63" d="100"/>
        </p:scale>
        <p:origin x="102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10/6/2022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10/6/2022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10/6/2022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10/6/2022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1965961" y="121950"/>
            <a:ext cx="7320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722719" y="2190042"/>
            <a:ext cx="7324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THỨC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2722719" y="2892805"/>
            <a:ext cx="61055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D1 : 24-36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2232670" y="2713262"/>
            <a:ext cx="7726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NBTN : MỘT SỐ BỘ PHẬN TRÊN CƠ THỂ BÉ 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2.22222E-6 L -3.75E-6 -0.07222 " pathEditMode="relative" rAng="0" ptsTypes="AA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4360"/>
            <a:ext cx="12192000" cy="7863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28600"/>
            <a:ext cx="92138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400" dirty="0" smtClean="0">
                <a:solidFill>
                  <a:srgbClr val="FF0000"/>
                </a:solidFill>
              </a:rPr>
              <a:t>1. </a:t>
            </a:r>
            <a:r>
              <a:rPr lang="en-US" sz="4400" dirty="0" err="1" smtClean="0">
                <a:solidFill>
                  <a:srgbClr val="FF0000"/>
                </a:solidFill>
              </a:rPr>
              <a:t>Ổn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định</a:t>
            </a:r>
            <a:r>
              <a:rPr lang="en-US" sz="4400" dirty="0" smtClean="0">
                <a:solidFill>
                  <a:srgbClr val="FF0000"/>
                </a:solidFill>
              </a:rPr>
              <a:t> : VĐ </a:t>
            </a:r>
            <a:r>
              <a:rPr lang="en-US" sz="4400" dirty="0" err="1" smtClean="0">
                <a:solidFill>
                  <a:srgbClr val="FF0000"/>
                </a:solidFill>
              </a:rPr>
              <a:t>bài</a:t>
            </a:r>
            <a:r>
              <a:rPr lang="en-US" sz="4400" dirty="0" smtClean="0">
                <a:solidFill>
                  <a:srgbClr val="FF0000"/>
                </a:solidFill>
              </a:rPr>
              <a:t> Tai - </a:t>
            </a:r>
            <a:r>
              <a:rPr lang="en-US" sz="4400" dirty="0" err="1" smtClean="0">
                <a:solidFill>
                  <a:srgbClr val="FF0000"/>
                </a:solidFill>
              </a:rPr>
              <a:t>Đầu</a:t>
            </a:r>
            <a:r>
              <a:rPr lang="en-US" sz="4400" dirty="0" smtClean="0">
                <a:solidFill>
                  <a:srgbClr val="FF0000"/>
                </a:solidFill>
              </a:rPr>
              <a:t>- </a:t>
            </a:r>
            <a:r>
              <a:rPr lang="en-US" sz="4400" dirty="0" err="1" smtClean="0">
                <a:solidFill>
                  <a:srgbClr val="FF0000"/>
                </a:solidFill>
              </a:rPr>
              <a:t>Chân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videoplayback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40841"/>
            <a:ext cx="12192000" cy="672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" y="0"/>
            <a:ext cx="12192000" cy="7178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" y="289560"/>
            <a:ext cx="53767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4000" dirty="0" smtClean="0">
                <a:solidFill>
                  <a:srgbClr val="FF0000"/>
                </a:solidFill>
              </a:rPr>
              <a:t>2.Hoạt </a:t>
            </a:r>
            <a:r>
              <a:rPr lang="en-US" sz="4000" dirty="0" err="1" smtClean="0">
                <a:solidFill>
                  <a:srgbClr val="FF0000"/>
                </a:solidFill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897" y="0"/>
            <a:ext cx="4099560" cy="7071360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400800" y="2286000"/>
            <a:ext cx="1234440" cy="154931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35240" y="1917711"/>
            <a:ext cx="1463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896472" y="2575560"/>
            <a:ext cx="1361328" cy="18288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46692" y="2502486"/>
            <a:ext cx="2049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sp>
        <p:nvSpPr>
          <p:cNvPr id="13" name="Right Arrow 12"/>
          <p:cNvSpPr/>
          <p:nvPr/>
        </p:nvSpPr>
        <p:spPr>
          <a:xfrm rot="956758">
            <a:off x="3296543" y="1875302"/>
            <a:ext cx="1656024" cy="120006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04160" y="1319656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mắt</a:t>
            </a:r>
            <a:r>
              <a:rPr lang="en-US" sz="3200" dirty="0" smtClean="0"/>
              <a:t> 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7056120" y="4236720"/>
            <a:ext cx="2042160" cy="198120"/>
          </a:xfrm>
          <a:prstGeom prst="lef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081897">
            <a:off x="2616403" y="5551989"/>
            <a:ext cx="2297393" cy="251542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216662" y="4043392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tay</a:t>
            </a:r>
            <a:r>
              <a:rPr lang="en-US" sz="3200" dirty="0" smtClean="0"/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00" y="4876800"/>
            <a:ext cx="1871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879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/>
      <p:bldP spid="13" grpId="0" animBg="1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" y="1775137"/>
            <a:ext cx="3078479" cy="2107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43" y="4713992"/>
            <a:ext cx="3063240" cy="210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19" y="1868889"/>
            <a:ext cx="2743201" cy="2033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293" y="4960939"/>
            <a:ext cx="2647950" cy="203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176346"/>
            <a:ext cx="2105660" cy="9828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7653" y="1190303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 smtClean="0">
                <a:solidFill>
                  <a:srgbClr val="FF0000"/>
                </a:solidFill>
              </a:rPr>
              <a:t>Đôi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mắt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" y="4960939"/>
            <a:ext cx="1506231" cy="8185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577" y="6166212"/>
            <a:ext cx="14606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tai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42" y="204582"/>
            <a:ext cx="2015495" cy="7172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38331" y="1240136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Cái</a:t>
            </a:r>
            <a:r>
              <a:rPr lang="en-US" sz="3200" dirty="0" smtClean="0"/>
              <a:t> </a:t>
            </a:r>
            <a:r>
              <a:rPr lang="en-US" sz="3200" dirty="0" err="1" smtClean="0"/>
              <a:t>miệng</a:t>
            </a:r>
            <a:r>
              <a:rPr lang="en-US" sz="3200" dirty="0" smtClean="0"/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3" y="3111482"/>
            <a:ext cx="1857070" cy="9966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7544" y="4129217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err="1" smtClean="0"/>
              <a:t>Đôi</a:t>
            </a:r>
            <a:r>
              <a:rPr lang="en-US" sz="3200" dirty="0" smtClean="0"/>
              <a:t> </a:t>
            </a:r>
            <a:r>
              <a:rPr lang="en-US" sz="3200" dirty="0" err="1" smtClean="0"/>
              <a:t>chân</a:t>
            </a:r>
            <a:r>
              <a:rPr lang="en-US" sz="3200" dirty="0" smtClean="0"/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51" y="1159201"/>
            <a:ext cx="2328384" cy="10293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984" y="2699254"/>
            <a:ext cx="1747641" cy="12944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175" y="4229475"/>
            <a:ext cx="1874520" cy="1196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519" y="2699254"/>
            <a:ext cx="1494570" cy="11985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7" y="4308570"/>
            <a:ext cx="1426462" cy="11559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802" y="5570231"/>
            <a:ext cx="2553646" cy="128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243840"/>
            <a:ext cx="12192000" cy="7223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940" y="1382881"/>
            <a:ext cx="5288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r>
              <a:rPr lang="en-US" sz="3600" dirty="0" smtClean="0">
                <a:solidFill>
                  <a:srgbClr val="FF0000"/>
                </a:solidFill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đều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quan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</a:rPr>
              <a:t> vi </a:t>
            </a:r>
            <a:r>
              <a:rPr lang="en-US" sz="3600" dirty="0" err="1" smtClean="0">
                <a:solidFill>
                  <a:srgbClr val="FF0000"/>
                </a:solidFill>
              </a:rPr>
              <a:t>thế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con </a:t>
            </a:r>
            <a:r>
              <a:rPr lang="en-US" sz="3600" dirty="0" err="1" smtClean="0">
                <a:solidFill>
                  <a:srgbClr val="FF0000"/>
                </a:solidFill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phải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giữ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gìn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các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bộ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phận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trên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cơ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thật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sách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sẽ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nhé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738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0" y="1054645"/>
            <a:ext cx="8001000" cy="526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75567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820</TotalTime>
  <Words>102</Words>
  <Application>Microsoft Office PowerPoint</Application>
  <PresentationFormat>Widescreen</PresentationFormat>
  <Paragraphs>19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Phong1T1</cp:lastModifiedBy>
  <cp:revision>23</cp:revision>
  <dcterms:created xsi:type="dcterms:W3CDTF">2021-12-02T19:20:01Z</dcterms:created>
  <dcterms:modified xsi:type="dcterms:W3CDTF">2022-10-06T08:52:56Z</dcterms:modified>
</cp:coreProperties>
</file>