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96" r:id="rId3"/>
    <p:sldMasterId id="2147483708" r:id="rId4"/>
    <p:sldMasterId id="2147483721" r:id="rId5"/>
    <p:sldMasterId id="2147483734" r:id="rId6"/>
  </p:sldMasterIdLst>
  <p:notesMasterIdLst>
    <p:notesMasterId r:id="rId16"/>
  </p:notesMasterIdLst>
  <p:sldIdLst>
    <p:sldId id="261" r:id="rId7"/>
    <p:sldId id="256" r:id="rId8"/>
    <p:sldId id="271" r:id="rId9"/>
    <p:sldId id="272" r:id="rId10"/>
    <p:sldId id="274" r:id="rId11"/>
    <p:sldId id="277" r:id="rId12"/>
    <p:sldId id="278" r:id="rId13"/>
    <p:sldId id="266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83024-EDAC-42E4-8AEF-7039FC868DFA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BEB8F-E4E3-44F2-8C09-71FEC5445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788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2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85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25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761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015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896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3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86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10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5165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38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24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1139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0558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6343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3748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0521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013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6345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0033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1379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40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842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347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9280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710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6094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E419-0E74-475B-9718-5F11D04DF7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217397"/>
      </p:ext>
    </p:extLst>
  </p:cSld>
  <p:clrMapOvr>
    <a:masterClrMapping/>
  </p:clrMapOvr>
  <p:transition spd="slow" advClick="0" advTm="1200000">
    <p:newsflash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AD4E-0188-4454-9C8E-C39D38AC52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314067"/>
      </p:ext>
    </p:extLst>
  </p:cSld>
  <p:clrMapOvr>
    <a:masterClrMapping/>
  </p:clrMapOvr>
  <p:transition spd="slow" advClick="0" advTm="1200000">
    <p:newsflash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584A6-65B4-4CE3-A4ED-A818ADC4FA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795583"/>
      </p:ext>
    </p:extLst>
  </p:cSld>
  <p:clrMapOvr>
    <a:masterClrMapping/>
  </p:clrMapOvr>
  <p:transition spd="slow" advClick="0" advTm="1200000">
    <p:newsflash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F45D4-3A36-4447-981D-690E3CA9A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868156"/>
      </p:ext>
    </p:extLst>
  </p:cSld>
  <p:clrMapOvr>
    <a:masterClrMapping/>
  </p:clrMapOvr>
  <p:transition spd="slow" advClick="0" advTm="1200000">
    <p:newsflash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25C1-B642-4917-A271-6D7FA41E69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752811"/>
      </p:ext>
    </p:extLst>
  </p:cSld>
  <p:clrMapOvr>
    <a:masterClrMapping/>
  </p:clrMapOvr>
  <p:transition spd="slow" advClick="0" advTm="1200000">
    <p:newsflash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B1DD-EA7F-49A3-B465-77247CF08D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716231"/>
      </p:ext>
    </p:extLst>
  </p:cSld>
  <p:clrMapOvr>
    <a:masterClrMapping/>
  </p:clrMapOvr>
  <p:transition spd="slow" advClick="0" advTm="1200000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107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EB11-409E-43C3-9682-4D8A6962A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090116"/>
      </p:ext>
    </p:extLst>
  </p:cSld>
  <p:clrMapOvr>
    <a:masterClrMapping/>
  </p:clrMapOvr>
  <p:transition spd="slow" advClick="0" advTm="1200000">
    <p:newsflash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2239F-644C-4265-A811-52E0C95093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162477"/>
      </p:ext>
    </p:extLst>
  </p:cSld>
  <p:clrMapOvr>
    <a:masterClrMapping/>
  </p:clrMapOvr>
  <p:transition spd="slow" advClick="0" advTm="1200000">
    <p:newsflash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40EA-5D75-43A6-B181-3D7EC0FE30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963271"/>
      </p:ext>
    </p:extLst>
  </p:cSld>
  <p:clrMapOvr>
    <a:masterClrMapping/>
  </p:clrMapOvr>
  <p:transition spd="slow" advClick="0" advTm="1200000">
    <p:newsflash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3B48-4045-49BB-A72A-6BF52C3498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759448"/>
      </p:ext>
    </p:extLst>
  </p:cSld>
  <p:clrMapOvr>
    <a:masterClrMapping/>
  </p:clrMapOvr>
  <p:transition spd="slow" advClick="0" advTm="1200000">
    <p:newsflash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32A7-BF41-4582-B8DA-6F694E8B8D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157168"/>
      </p:ext>
    </p:extLst>
  </p:cSld>
  <p:clrMapOvr>
    <a:masterClrMapping/>
  </p:clrMapOvr>
  <p:transition spd="slow" advClick="0" advTm="1200000">
    <p:newsflash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3C94-F9B9-42D9-B42E-F7E465B6BF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184332"/>
      </p:ext>
    </p:extLst>
  </p:cSld>
  <p:clrMapOvr>
    <a:masterClrMapping/>
  </p:clrMapOvr>
  <p:transition spd="slow" advClick="0" advTm="1200000">
    <p:newsflash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E419-0E74-475B-9718-5F11D04DF7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447846"/>
      </p:ext>
    </p:extLst>
  </p:cSld>
  <p:clrMapOvr>
    <a:masterClrMapping/>
  </p:clrMapOvr>
  <p:transition spd="slow" advClick="0" advTm="1200000">
    <p:newsflash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AD4E-0188-4454-9C8E-C39D38AC52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34464"/>
      </p:ext>
    </p:extLst>
  </p:cSld>
  <p:clrMapOvr>
    <a:masterClrMapping/>
  </p:clrMapOvr>
  <p:transition spd="slow" advClick="0" advTm="1200000">
    <p:newsflash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584A6-65B4-4CE3-A4ED-A818ADC4FA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747253"/>
      </p:ext>
    </p:extLst>
  </p:cSld>
  <p:clrMapOvr>
    <a:masterClrMapping/>
  </p:clrMapOvr>
  <p:transition spd="slow" advClick="0" advTm="1200000">
    <p:newsflash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F45D4-3A36-4447-981D-690E3CA9A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248793"/>
      </p:ext>
    </p:extLst>
  </p:cSld>
  <p:clrMapOvr>
    <a:masterClrMapping/>
  </p:clrMapOvr>
  <p:transition spd="slow" advClick="0" advTm="1200000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2836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25C1-B642-4917-A271-6D7FA41E69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650247"/>
      </p:ext>
    </p:extLst>
  </p:cSld>
  <p:clrMapOvr>
    <a:masterClrMapping/>
  </p:clrMapOvr>
  <p:transition spd="slow" advClick="0" advTm="1200000">
    <p:newsflash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B1DD-EA7F-49A3-B465-77247CF08D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217530"/>
      </p:ext>
    </p:extLst>
  </p:cSld>
  <p:clrMapOvr>
    <a:masterClrMapping/>
  </p:clrMapOvr>
  <p:transition spd="slow" advClick="0" advTm="1200000">
    <p:newsflash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EB11-409E-43C3-9682-4D8A6962A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637284"/>
      </p:ext>
    </p:extLst>
  </p:cSld>
  <p:clrMapOvr>
    <a:masterClrMapping/>
  </p:clrMapOvr>
  <p:transition spd="slow" advClick="0" advTm="1200000">
    <p:newsflash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2239F-644C-4265-A811-52E0C95093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407439"/>
      </p:ext>
    </p:extLst>
  </p:cSld>
  <p:clrMapOvr>
    <a:masterClrMapping/>
  </p:clrMapOvr>
  <p:transition spd="slow" advClick="0" advTm="1200000">
    <p:newsflash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40EA-5D75-43A6-B181-3D7EC0FE30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012976"/>
      </p:ext>
    </p:extLst>
  </p:cSld>
  <p:clrMapOvr>
    <a:masterClrMapping/>
  </p:clrMapOvr>
  <p:transition spd="slow" advClick="0" advTm="1200000">
    <p:newsflash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3B48-4045-49BB-A72A-6BF52C3498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657397"/>
      </p:ext>
    </p:extLst>
  </p:cSld>
  <p:clrMapOvr>
    <a:masterClrMapping/>
  </p:clrMapOvr>
  <p:transition spd="slow" advClick="0" advTm="1200000">
    <p:newsflash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32A7-BF41-4582-B8DA-6F694E8B8D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37347"/>
      </p:ext>
    </p:extLst>
  </p:cSld>
  <p:clrMapOvr>
    <a:masterClrMapping/>
  </p:clrMapOvr>
  <p:transition spd="slow" advClick="0" advTm="1200000">
    <p:newsflash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3C94-F9B9-42D9-B42E-F7E465B6BF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357579"/>
      </p:ext>
    </p:extLst>
  </p:cSld>
  <p:clrMapOvr>
    <a:masterClrMapping/>
  </p:clrMapOvr>
  <p:transition spd="slow" advClick="0" advTm="1200000">
    <p:newsflash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E419-0E74-475B-9718-5F11D04DF7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608399"/>
      </p:ext>
    </p:extLst>
  </p:cSld>
  <p:clrMapOvr>
    <a:masterClrMapping/>
  </p:clrMapOvr>
  <p:transition spd="slow" advClick="0" advTm="1200000">
    <p:newsflash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AD4E-0188-4454-9C8E-C39D38AC52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254950"/>
      </p:ext>
    </p:extLst>
  </p:cSld>
  <p:clrMapOvr>
    <a:masterClrMapping/>
  </p:clrMapOvr>
  <p:transition spd="slow" advClick="0" advTm="1200000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8439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584A6-65B4-4CE3-A4ED-A818ADC4FA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743885"/>
      </p:ext>
    </p:extLst>
  </p:cSld>
  <p:clrMapOvr>
    <a:masterClrMapping/>
  </p:clrMapOvr>
  <p:transition spd="slow" advClick="0" advTm="1200000">
    <p:newsflash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F45D4-3A36-4447-981D-690E3CA9A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369562"/>
      </p:ext>
    </p:extLst>
  </p:cSld>
  <p:clrMapOvr>
    <a:masterClrMapping/>
  </p:clrMapOvr>
  <p:transition spd="slow" advClick="0" advTm="1200000">
    <p:newsflash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25C1-B642-4917-A271-6D7FA41E69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955994"/>
      </p:ext>
    </p:extLst>
  </p:cSld>
  <p:clrMapOvr>
    <a:masterClrMapping/>
  </p:clrMapOvr>
  <p:transition spd="slow" advClick="0" advTm="1200000">
    <p:newsflash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B1DD-EA7F-49A3-B465-77247CF08D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812401"/>
      </p:ext>
    </p:extLst>
  </p:cSld>
  <p:clrMapOvr>
    <a:masterClrMapping/>
  </p:clrMapOvr>
  <p:transition spd="slow" advClick="0" advTm="1200000">
    <p:newsflash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EB11-409E-43C3-9682-4D8A6962A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425869"/>
      </p:ext>
    </p:extLst>
  </p:cSld>
  <p:clrMapOvr>
    <a:masterClrMapping/>
  </p:clrMapOvr>
  <p:transition spd="slow" advClick="0" advTm="1200000">
    <p:newsflash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2239F-644C-4265-A811-52E0C95093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239332"/>
      </p:ext>
    </p:extLst>
  </p:cSld>
  <p:clrMapOvr>
    <a:masterClrMapping/>
  </p:clrMapOvr>
  <p:transition spd="slow" advClick="0" advTm="1200000">
    <p:newsflash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40EA-5D75-43A6-B181-3D7EC0FE30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568148"/>
      </p:ext>
    </p:extLst>
  </p:cSld>
  <p:clrMapOvr>
    <a:masterClrMapping/>
  </p:clrMapOvr>
  <p:transition spd="slow" advClick="0" advTm="1200000">
    <p:newsflash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3B48-4045-49BB-A72A-6BF52C3498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170838"/>
      </p:ext>
    </p:extLst>
  </p:cSld>
  <p:clrMapOvr>
    <a:masterClrMapping/>
  </p:clrMapOvr>
  <p:transition spd="slow" advClick="0" advTm="1200000">
    <p:newsflash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32A7-BF41-4582-B8DA-6F694E8B8D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195579"/>
      </p:ext>
    </p:extLst>
  </p:cSld>
  <p:clrMapOvr>
    <a:masterClrMapping/>
  </p:clrMapOvr>
  <p:transition spd="slow" advClick="0" advTm="1200000">
    <p:newsflash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3C94-F9B9-42D9-B42E-F7E465B6BF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236149"/>
      </p:ext>
    </p:extLst>
  </p:cSld>
  <p:clrMapOvr>
    <a:masterClrMapping/>
  </p:clrMapOvr>
  <p:transition spd="slow" advClick="0" advTm="1200000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1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0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3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2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09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377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F9937-177A-456A-A4AE-3C290A7DB12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72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F9937-177A-456A-A4AE-3C290A7DB12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298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F9937-177A-456A-A4AE-3C290A7DB12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013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610" y="-1066800"/>
            <a:ext cx="8686800" cy="7924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PHÒNG GIÁO DỤC VÀ ĐÀO TẠO QUẬN LONG BIÊN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TRƯỜNG MẦM NON HOA SỮA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       </a:t>
            </a:r>
            <a:br>
              <a:rPr lang="en-US" sz="4000" dirty="0" smtClean="0"/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endParaRPr lang="en-US" sz="4000" dirty="0">
              <a:solidFill>
                <a:srgbClr val="006600"/>
              </a:solidFill>
            </a:endParaRPr>
          </a:p>
        </p:txBody>
      </p:sp>
      <p:pic>
        <p:nvPicPr>
          <p:cNvPr id="6" name="Picture 2" descr="C:\Users\Welcome\Downloads\logo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899858"/>
            <a:ext cx="914400" cy="10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-242455" y="2286000"/>
            <a:ext cx="9525000" cy="61722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     GIÁO ÁN PHÁT TRIỂN NHẬN THỨC  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3290" y="2895600"/>
            <a:ext cx="8915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 </a:t>
            </a:r>
            <a:r>
              <a:rPr lang="en-US" sz="4800" dirty="0" smtClean="0"/>
              <a:t>           </a:t>
            </a:r>
            <a:r>
              <a:rPr lang="en-US" sz="3200" b="1" dirty="0" err="1" smtClean="0">
                <a:solidFill>
                  <a:srgbClr val="006600"/>
                </a:solidFill>
              </a:rPr>
              <a:t>Đề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tài</a:t>
            </a:r>
            <a:r>
              <a:rPr lang="en-US" sz="3200" b="1" dirty="0" smtClean="0">
                <a:solidFill>
                  <a:srgbClr val="006600"/>
                </a:solidFill>
              </a:rPr>
              <a:t>: NBPB : </a:t>
            </a:r>
            <a:r>
              <a:rPr lang="en-US" sz="3200" b="1" dirty="0" err="1" smtClean="0">
                <a:solidFill>
                  <a:srgbClr val="006600"/>
                </a:solidFill>
              </a:rPr>
              <a:t>Hình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tròn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>
                <a:solidFill>
                  <a:srgbClr val="006600"/>
                </a:solidFill>
              </a:rPr>
              <a:t/>
            </a:r>
            <a:br>
              <a:rPr lang="en-US" sz="3200" b="1">
                <a:solidFill>
                  <a:srgbClr val="006600"/>
                </a:solidFill>
              </a:rPr>
            </a:br>
            <a:r>
              <a:rPr lang="en-US" sz="3200" b="1" smtClean="0">
                <a:solidFill>
                  <a:srgbClr val="006600"/>
                </a:solidFill>
              </a:rPr>
              <a:t>           Lứa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tuổi</a:t>
            </a:r>
            <a:r>
              <a:rPr lang="en-US" sz="3200" b="1" dirty="0">
                <a:solidFill>
                  <a:srgbClr val="006600"/>
                </a:solidFill>
              </a:rPr>
              <a:t> : </a:t>
            </a:r>
            <a:r>
              <a:rPr lang="en-US" sz="3200" b="1" dirty="0" err="1">
                <a:solidFill>
                  <a:srgbClr val="006600"/>
                </a:solidFill>
              </a:rPr>
              <a:t>Nhà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trẻ</a:t>
            </a:r>
            <a:r>
              <a:rPr lang="en-US" sz="3200" b="1" dirty="0">
                <a:solidFill>
                  <a:srgbClr val="006600"/>
                </a:solidFill>
              </a:rPr>
              <a:t> D1 ( 24 – 36 </a:t>
            </a:r>
            <a:r>
              <a:rPr lang="en-US" sz="3200" b="1" dirty="0" err="1">
                <a:solidFill>
                  <a:srgbClr val="006600"/>
                </a:solidFill>
              </a:rPr>
              <a:t>tháng</a:t>
            </a:r>
            <a:r>
              <a:rPr lang="en-US" sz="3200" dirty="0">
                <a:solidFill>
                  <a:srgbClr val="006600"/>
                </a:solidFill>
              </a:rPr>
              <a:t>)</a:t>
            </a:r>
            <a:endParaRPr lang="en-U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24200" y="5254308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Năm</a:t>
            </a:r>
            <a:r>
              <a:rPr lang="en-US" sz="2000" dirty="0" smtClean="0"/>
              <a:t> </a:t>
            </a:r>
            <a:r>
              <a:rPr lang="en-US" sz="2000" dirty="0" err="1" smtClean="0"/>
              <a:t>học</a:t>
            </a:r>
            <a:r>
              <a:rPr lang="en-US" sz="2000" smtClean="0"/>
              <a:t> </a:t>
            </a:r>
            <a:r>
              <a:rPr lang="en-US" sz="2000" smtClean="0"/>
              <a:t>2023-2024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806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260924"/>
            <a:ext cx="8915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chuyện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trẻ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bóng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1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0" y="0"/>
            <a:ext cx="9525000" cy="7162800"/>
          </a:xfrm>
        </p:spPr>
      </p:pic>
    </p:spTree>
    <p:extLst>
      <p:ext uri="{BB962C8B-B14F-4D97-AF65-F5344CB8AC3E}">
        <p14:creationId xmlns:p14="http://schemas.microsoft.com/office/powerpoint/2010/main" val="254653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" y="260924"/>
            <a:ext cx="9067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 :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21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AutoShape 3" descr="Hình ảnh có liên qua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6742" name="Oval 6"/>
          <p:cNvSpPr>
            <a:spLocks noChangeArrowheads="1"/>
          </p:cNvSpPr>
          <p:nvPr/>
        </p:nvSpPr>
        <p:spPr bwMode="auto">
          <a:xfrm>
            <a:off x="2133600" y="457200"/>
            <a:ext cx="4800600" cy="411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2813050" y="4800600"/>
            <a:ext cx="35179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FF"/>
                </a:solidFill>
              </a:rPr>
              <a:t>HÌNH TRÒN</a:t>
            </a:r>
          </a:p>
        </p:txBody>
      </p:sp>
    </p:spTree>
    <p:extLst>
      <p:ext uri="{BB962C8B-B14F-4D97-AF65-F5344CB8AC3E}">
        <p14:creationId xmlns:p14="http://schemas.microsoft.com/office/powerpoint/2010/main" val="2559679131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2" grpId="0" animBg="1"/>
      <p:bldP spid="1167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3" descr="Hình ảnh có liên qua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8788" name="Oval 4"/>
          <p:cNvSpPr>
            <a:spLocks noChangeArrowheads="1"/>
          </p:cNvSpPr>
          <p:nvPr/>
        </p:nvSpPr>
        <p:spPr bwMode="auto">
          <a:xfrm>
            <a:off x="2971800" y="1981200"/>
            <a:ext cx="2286000" cy="2286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2667000" y="4648200"/>
            <a:ext cx="35179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FF"/>
                </a:solidFill>
              </a:rPr>
              <a:t>HÌNH TRÒN</a:t>
            </a:r>
          </a:p>
        </p:txBody>
      </p:sp>
      <p:sp>
        <p:nvSpPr>
          <p:cNvPr id="118790" name="Oval 6"/>
          <p:cNvSpPr>
            <a:spLocks noChangeArrowheads="1"/>
          </p:cNvSpPr>
          <p:nvPr/>
        </p:nvSpPr>
        <p:spPr bwMode="auto">
          <a:xfrm>
            <a:off x="5867400" y="1524000"/>
            <a:ext cx="2971800" cy="2971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8791" name="Oval 7"/>
          <p:cNvSpPr>
            <a:spLocks noChangeArrowheads="1"/>
          </p:cNvSpPr>
          <p:nvPr/>
        </p:nvSpPr>
        <p:spPr bwMode="auto">
          <a:xfrm>
            <a:off x="457200" y="2286000"/>
            <a:ext cx="1828800" cy="1828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385041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8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 animBg="1"/>
      <p:bldP spid="118789" grpId="0"/>
      <p:bldP spid="118790" grpId="0" animBg="1"/>
      <p:bldP spid="11879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Hình ảnh có liên qua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3" name="Oval 3"/>
          <p:cNvSpPr>
            <a:spLocks noChangeArrowheads="1"/>
          </p:cNvSpPr>
          <p:nvPr/>
        </p:nvSpPr>
        <p:spPr bwMode="auto">
          <a:xfrm>
            <a:off x="2895600" y="2971800"/>
            <a:ext cx="2286000" cy="22860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743200" y="5029200"/>
            <a:ext cx="35179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FF"/>
                </a:solidFill>
              </a:rPr>
              <a:t>HÌNH TRÒN</a:t>
            </a:r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5715000" y="1371600"/>
            <a:ext cx="3200400" cy="3276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533400" y="3810000"/>
            <a:ext cx="1828800" cy="1828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3886200" y="228600"/>
            <a:ext cx="1447800" cy="1371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609600" y="304800"/>
            <a:ext cx="2286000" cy="22860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3042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38100" y="304800"/>
            <a:ext cx="880350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LUYÊN TẬP : </a:t>
            </a:r>
            <a:r>
              <a:rPr lang="en-US" sz="4000" dirty="0" err="1" smtClean="0">
                <a:solidFill>
                  <a:srgbClr val="FF0000"/>
                </a:solidFill>
              </a:rPr>
              <a:t>Trò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chơi</a:t>
            </a:r>
            <a:r>
              <a:rPr lang="en-US" sz="4000" dirty="0" smtClean="0">
                <a:solidFill>
                  <a:srgbClr val="FF0000"/>
                </a:solidFill>
              </a:rPr>
              <a:t> 1 : </a:t>
            </a:r>
            <a:r>
              <a:rPr lang="en-US" sz="4000" dirty="0" err="1" smtClean="0">
                <a:solidFill>
                  <a:srgbClr val="FF0000"/>
                </a:solidFill>
              </a:rPr>
              <a:t>Thi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xem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ai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nhanh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5546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38099" y="304800"/>
            <a:ext cx="91821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LUYÊN TẬP : </a:t>
            </a:r>
            <a:r>
              <a:rPr lang="en-US" sz="5400" dirty="0" err="1" smtClean="0">
                <a:solidFill>
                  <a:srgbClr val="FF0000"/>
                </a:solidFill>
              </a:rPr>
              <a:t>Trò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chơi</a:t>
            </a:r>
            <a:r>
              <a:rPr lang="en-US" sz="5400" dirty="0" smtClean="0">
                <a:solidFill>
                  <a:srgbClr val="FF0000"/>
                </a:solidFill>
              </a:rPr>
              <a:t> 2 : TÌM ĐỒ CHƠI XUNG QUANH LỚP  </a:t>
            </a:r>
          </a:p>
          <a:p>
            <a:endParaRPr lang="en-US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1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1506</TotalTime>
  <Words>77</Words>
  <Application>Microsoft Office PowerPoint</Application>
  <PresentationFormat>On-screen Show (4:3)</PresentationFormat>
  <Paragraphs>18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3_Office Theme</vt:lpstr>
      <vt:lpstr>4_Office Theme</vt:lpstr>
      <vt:lpstr>Default Design</vt:lpstr>
      <vt:lpstr>1_Default Design</vt:lpstr>
      <vt:lpstr>2_Default Design</vt:lpstr>
      <vt:lpstr>PHÒNG GIÁO DỤC VÀ ĐÀO TẠO QUẬN LONG BIÊN  TRƯỜNG MẦM NON HOA SỮA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 D1</dc:creator>
  <cp:lastModifiedBy>sefrg</cp:lastModifiedBy>
  <cp:revision>53</cp:revision>
  <dcterms:created xsi:type="dcterms:W3CDTF">2018-10-09T01:27:08Z</dcterms:created>
  <dcterms:modified xsi:type="dcterms:W3CDTF">2024-01-09T05:04:25Z</dcterms:modified>
</cp:coreProperties>
</file>