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86" r:id="rId3"/>
    <p:sldId id="287" r:id="rId4"/>
    <p:sldId id="288" r:id="rId5"/>
    <p:sldId id="289" r:id="rId6"/>
    <p:sldId id="290" r:id="rId7"/>
    <p:sldId id="294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48" y="41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823F-8338-47F2-BB15-37A8CC0210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5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100F9-B57A-4F96-A03A-E74E6FCE109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9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98D53-9A61-4085-B8B5-307559F5366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BE3C9-0954-44DA-BF43-D919761C035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4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6E34-7FB3-46A8-8FC3-C0669029CB2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6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C9A6-F9D4-4BB9-9A9A-B7A43DD93F2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54E8-CE7C-43AC-BE9A-0600903DAE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A69A8-8A80-4492-832F-B4189182DDD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7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0FAF3-4341-49B2-AAF8-1C98706766A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7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220D-F733-4808-91D1-14F44AD7879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9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D44B1-917B-479C-853E-C1FC0E1E480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3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F93A5-FA0F-41BE-9824-C785E201F94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9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BB9F-0A95-4CE3-A001-9398560272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2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34E9-C0A8-4433-999E-B1FC6FFB4CF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8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0713B-BDA0-4683-A058-57534E9CDCB7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8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7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media8.mp3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0"/>
            <a:ext cx="12192000" cy="6858000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133600" y="-396240"/>
            <a:ext cx="80772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br>
              <a:rPr lang="en-US" altLang="vi-V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HOA SỮA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1752600" y="2895601"/>
            <a:ext cx="87630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000000"/>
                </a:solidFill>
              </a:rPr>
              <a:t>GIÁO ÁN PHÁT TRIỂN NHẬN THỨC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 dirty="0" err="1">
                <a:solidFill>
                  <a:srgbClr val="000000"/>
                </a:solidFill>
              </a:rPr>
              <a:t>Đề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tài</a:t>
            </a:r>
            <a:r>
              <a:rPr lang="en-US" altLang="vi-VN" sz="2800" b="1" dirty="0">
                <a:solidFill>
                  <a:srgbClr val="000000"/>
                </a:solidFill>
              </a:rPr>
              <a:t>: </a:t>
            </a:r>
            <a:r>
              <a:rPr lang="en-US" altLang="vi-VN" sz="2800" b="1" dirty="0" err="1">
                <a:solidFill>
                  <a:srgbClr val="000000"/>
                </a:solidFill>
              </a:rPr>
              <a:t>Tìm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hiểu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về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nghề</a:t>
            </a:r>
            <a:r>
              <a:rPr lang="en-US" altLang="vi-VN" sz="2800" b="1" dirty="0">
                <a:solidFill>
                  <a:srgbClr val="000000"/>
                </a:solidFill>
              </a:rPr>
              <a:t> may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 dirty="0" err="1">
                <a:solidFill>
                  <a:srgbClr val="000000"/>
                </a:solidFill>
              </a:rPr>
              <a:t>Giáo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viên</a:t>
            </a:r>
            <a:r>
              <a:rPr lang="en-US" altLang="vi-VN" sz="2800" b="1" dirty="0">
                <a:solidFill>
                  <a:srgbClr val="000000"/>
                </a:solidFill>
              </a:rPr>
              <a:t>: </a:t>
            </a:r>
            <a:r>
              <a:rPr lang="en-US" altLang="vi-VN" sz="2800" b="1" dirty="0" err="1">
                <a:solidFill>
                  <a:srgbClr val="000000"/>
                </a:solidFill>
              </a:rPr>
              <a:t>Nguyễn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Thị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Hòa</a:t>
            </a:r>
            <a:endParaRPr lang="en-US" altLang="vi-VN" sz="28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 dirty="0" err="1">
                <a:solidFill>
                  <a:srgbClr val="000000"/>
                </a:solidFill>
              </a:rPr>
              <a:t>Đối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</a:rPr>
              <a:t>tượng</a:t>
            </a:r>
            <a:r>
              <a:rPr lang="en-US" altLang="vi-VN" sz="2800" b="1" dirty="0">
                <a:solidFill>
                  <a:srgbClr val="000000"/>
                </a:solidFill>
              </a:rPr>
              <a:t> : 4-5 </a:t>
            </a:r>
            <a:r>
              <a:rPr lang="en-US" altLang="vi-VN" sz="2800" b="1" dirty="0" err="1">
                <a:solidFill>
                  <a:srgbClr val="000000"/>
                </a:solidFill>
              </a:rPr>
              <a:t>tuổi</a:t>
            </a:r>
            <a:r>
              <a:rPr lang="en-US" altLang="vi-VN" sz="2800" b="1" dirty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</p:txBody>
      </p:sp>
      <p:sp>
        <p:nvSpPr>
          <p:cNvPr id="4" name="AutoShape 2" descr="50+ Mẫu background powerpoint đẹp cho bài thuyết tr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861" y="1166191"/>
            <a:ext cx="1696278" cy="1444487"/>
          </a:xfrm>
          <a:prstGeom prst="rect">
            <a:avLst/>
          </a:prstGeom>
        </p:spPr>
      </p:pic>
      <p:pic>
        <p:nvPicPr>
          <p:cNvPr id="7" name="REC2021111816033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1830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0264"/>
      </p:ext>
    </p:extLst>
  </p:cSld>
  <p:clrMapOvr>
    <a:masterClrMapping/>
  </p:clrMapOvr>
  <p:transition spd="slow" advClick="0" advTm="10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8069" grpId="0"/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12192000" cy="693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2021111817051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6335" y="2954482"/>
            <a:ext cx="487363" cy="487363"/>
          </a:xfrm>
        </p:spPr>
      </p:pic>
      <p:sp>
        <p:nvSpPr>
          <p:cNvPr id="4" name="AutoShape 2" descr="https://quangcaodanang.com/images/2016/11/tho-may-do-hoi-an-41si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2021111817561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5329" y="3185318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28353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2021111817570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8826" y="2941636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0146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2021111817583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704" y="2941637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29964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2021111818023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2960" y="3429000"/>
            <a:ext cx="487363" cy="487363"/>
          </a:xfr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378"/>
            <a:ext cx="6095999" cy="674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6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72" y="216131"/>
            <a:ext cx="3079662" cy="269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72" y="4073235"/>
            <a:ext cx="3079662" cy="27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13" y="216129"/>
            <a:ext cx="3093877" cy="269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0" y="4108183"/>
            <a:ext cx="3044222" cy="27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13" y="4066754"/>
            <a:ext cx="3275216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483033" y="2286272"/>
            <a:ext cx="781396" cy="336530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3483033" y="5122605"/>
            <a:ext cx="781396" cy="336530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798074" y="2356794"/>
            <a:ext cx="781396" cy="336530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80713" y="5129088"/>
            <a:ext cx="79851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47433" y="3263021"/>
            <a:ext cx="79851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0" y="216130"/>
            <a:ext cx="3044222" cy="269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847899" y="3116823"/>
            <a:ext cx="1272508" cy="9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br>
              <a:rPr lang="en-US"/>
            </a:br>
            <a:endParaRPr lang="en-US"/>
          </a:p>
        </p:txBody>
      </p:sp>
      <p:pic>
        <p:nvPicPr>
          <p:cNvPr id="5" name="REC2021111814305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8456" y="2700524"/>
            <a:ext cx="487363" cy="487363"/>
          </a:xfrm>
          <a:prstGeom prst="rect">
            <a:avLst/>
          </a:prstGeom>
        </p:spPr>
      </p:pic>
      <p:pic>
        <p:nvPicPr>
          <p:cNvPr id="17" name="RiverFlowsInYou-Yiruma-29675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7579" y="4328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6981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807&quot;&gt;&lt;/object&gt;&lt;object type=&quot;2&quot; unique_id=&quot;10808&quot;&gt;&lt;object type=&quot;3&quot; unique_id=&quot;10809&quot;&gt;&lt;property id=&quot;20148&quot; value=&quot;5&quot;/&gt;&lt;property id=&quot;20300&quot; value=&quot;Slide 2&quot;/&gt;&lt;property id=&quot;20307&quot; value=&quot;262&quot;/&gt;&lt;/object&gt;&lt;object type=&quot;3&quot; unique_id=&quot;10810&quot;&gt;&lt;property id=&quot;20148&quot; value=&quot;5&quot;/&gt;&lt;property id=&quot;20300&quot; value=&quot;Slide 3&quot;/&gt;&lt;property id=&quot;20307&quot; value=&quot;257&quot;/&gt;&lt;/object&gt;&lt;object type=&quot;3&quot; unique_id=&quot;10811&quot;&gt;&lt;property id=&quot;20148&quot; value=&quot;5&quot;/&gt;&lt;property id=&quot;20300&quot; value=&quot;Slide 10&quot;/&gt;&lt;property id=&quot;20307&quot; value=&quot;258&quot;/&gt;&lt;/object&gt;&lt;object type=&quot;3&quot; unique_id=&quot;10813&quot;&gt;&lt;property id=&quot;20148&quot; value=&quot;5&quot;/&gt;&lt;property id=&quot;20300&quot; value=&quot;Slide 11&quot;/&gt;&lt;property id=&quot;20307&quot; value=&quot;260&quot;/&gt;&lt;/object&gt;&lt;object type=&quot;3&quot; unique_id=&quot;10814&quot;&gt;&lt;property id=&quot;20148&quot; value=&quot;5&quot;/&gt;&lt;property id=&quot;20300&quot; value=&quot;Slide 16 - &amp;quot;Đồ dùng nào không phải là đồ dùng học tập?&amp;quot;&quot;/&gt;&lt;property id=&quot;20307&quot; value=&quot;261&quot;/&gt;&lt;/object&gt;&lt;object type=&quot;3&quot; unique_id=&quot;10871&quot;&gt;&lt;property id=&quot;20148&quot; value=&quot;5&quot;/&gt;&lt;property id=&quot;20300&quot; value=&quot;Slide 5&quot;/&gt;&lt;property id=&quot;20307&quot; value=&quot;267&quot;/&gt;&lt;/object&gt;&lt;object type=&quot;3&quot; unique_id=&quot;10872&quot;&gt;&lt;property id=&quot;20148&quot; value=&quot;5&quot;/&gt;&lt;property id=&quot;20300&quot; value=&quot;Slide 4&quot;/&gt;&lt;property id=&quot;20307&quot; value=&quot;266&quot;/&gt;&lt;/object&gt;&lt;object type=&quot;3&quot; unique_id=&quot;10873&quot;&gt;&lt;property id=&quot;20148&quot; value=&quot;5&quot;/&gt;&lt;property id=&quot;20300&quot; value=&quot;Slide 9&quot;/&gt;&lt;property id=&quot;20307&quot; value=&quot;263&quot;/&gt;&lt;/object&gt;&lt;object type=&quot;3&quot; unique_id=&quot;10875&quot;&gt;&lt;property id=&quot;20148&quot; value=&quot;5&quot;/&gt;&lt;property id=&quot;20300&quot; value=&quot;Slide 13&quot;/&gt;&lt;property id=&quot;20307&quot; value=&quot;265&quot;/&gt;&lt;/object&gt;&lt;object type=&quot;3&quot; unique_id=&quot;10967&quot;&gt;&lt;property id=&quot;20148&quot; value=&quot;5&quot;/&gt;&lt;property id=&quot;20300&quot; value=&quot;Slide 1&quot;/&gt;&lt;property id=&quot;20307&quot; value=&quot;268&quot;/&gt;&lt;/object&gt;&lt;object type=&quot;3&quot; unique_id=&quot;10968&quot;&gt;&lt;property id=&quot;20148&quot; value=&quot;5&quot;/&gt;&lt;property id=&quot;20300&quot; value=&quot;Slide 6&quot;/&gt;&lt;property id=&quot;20307&quot; value=&quot;269&quot;/&gt;&lt;/object&gt;&lt;object type=&quot;3&quot; unique_id=&quot;10969&quot;&gt;&lt;property id=&quot;20148&quot; value=&quot;5&quot;/&gt;&lt;property id=&quot;20300&quot; value=&quot;Slide 7&quot;/&gt;&lt;property id=&quot;20307&quot; value=&quot;270&quot;/&gt;&lt;/object&gt;&lt;object type=&quot;3&quot; unique_id=&quot;10970&quot;&gt;&lt;property id=&quot;20148&quot; value=&quot;5&quot;/&gt;&lt;property id=&quot;20300&quot; value=&quot;Slide 12&quot;/&gt;&lt;property id=&quot;20307&quot; value=&quot;271&quot;/&gt;&lt;/object&gt;&lt;object type=&quot;3&quot; unique_id=&quot;11056&quot;&gt;&lt;property id=&quot;20148&quot; value=&quot;5&quot;/&gt;&lt;property id=&quot;20300&quot; value=&quot;Slide 8&quot;/&gt;&lt;property id=&quot;20307&quot; value=&quot;272&quot;/&gt;&lt;/object&gt;&lt;object type=&quot;3&quot; unique_id=&quot;11057&quot;&gt;&lt;property id=&quot;20148&quot; value=&quot;5&quot;/&gt;&lt;property id=&quot;20300&quot; value=&quot;Slide 14&quot;/&gt;&lt;property id=&quot;20307&quot; value=&quot;273&quot;/&gt;&lt;/object&gt;&lt;object type=&quot;3&quot; unique_id=&quot;11058&quot;&gt;&lt;property id=&quot;20148&quot; value=&quot;5&quot;/&gt;&lt;property id=&quot;20300&quot; value=&quot;Slide 18&quot;/&gt;&lt;property id=&quot;20307&quot; value=&quot;274&quot;/&gt;&lt;/object&gt;&lt;object type=&quot;3&quot; unique_id=&quot;11099&quot;&gt;&lt;property id=&quot;20148&quot; value=&quot;5&quot;/&gt;&lt;property id=&quot;20300&quot; value=&quot;Slide 17 - &amp;quot;Hành động của bạn nhỏ làm đúng hay sai?&amp;quot;&quot;/&gt;&lt;property id=&quot;20307&quot; value=&quot;275&quot;/&gt;&lt;/object&gt;&lt;object type=&quot;3&quot; unique_id=&quot;11163&quot;&gt;&lt;property id=&quot;20148&quot; value=&quot;5&quot;/&gt;&lt;property id=&quot;20300&quot; value=&quot;Slide 15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5032</TotalTime>
  <Words>41</Words>
  <Application>Microsoft Office PowerPoint</Application>
  <PresentationFormat>Widescreen</PresentationFormat>
  <Paragraphs>9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TAC</dc:creator>
  <cp:lastModifiedBy>Admin</cp:lastModifiedBy>
  <cp:revision>199</cp:revision>
  <dcterms:created xsi:type="dcterms:W3CDTF">2021-09-08T07:21:14Z</dcterms:created>
  <dcterms:modified xsi:type="dcterms:W3CDTF">2022-11-18T15:45:34Z</dcterms:modified>
</cp:coreProperties>
</file>