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045D-F27E-43C9-9AC0-A6B9A6AE1CB5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8108-4702-4714-8151-D31D1CBE6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045D-F27E-43C9-9AC0-A6B9A6AE1CB5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8108-4702-4714-8151-D31D1CBE6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045D-F27E-43C9-9AC0-A6B9A6AE1CB5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8108-4702-4714-8151-D31D1CBE6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2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045D-F27E-43C9-9AC0-A6B9A6AE1CB5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8108-4702-4714-8151-D31D1CBE6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5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045D-F27E-43C9-9AC0-A6B9A6AE1CB5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8108-4702-4714-8151-D31D1CBE6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7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045D-F27E-43C9-9AC0-A6B9A6AE1CB5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8108-4702-4714-8151-D31D1CBE6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5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045D-F27E-43C9-9AC0-A6B9A6AE1CB5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8108-4702-4714-8151-D31D1CBE6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045D-F27E-43C9-9AC0-A6B9A6AE1CB5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8108-4702-4714-8151-D31D1CBE6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4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045D-F27E-43C9-9AC0-A6B9A6AE1CB5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8108-4702-4714-8151-D31D1CBE6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2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045D-F27E-43C9-9AC0-A6B9A6AE1CB5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8108-4702-4714-8151-D31D1CBE6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2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045D-F27E-43C9-9AC0-A6B9A6AE1CB5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8108-4702-4714-8151-D31D1CBE6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7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6045D-F27E-43C9-9AC0-A6B9A6AE1CB5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28108-4702-4714-8151-D31D1CBE6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4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4927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PHÒNG GIÁO DỤC ĐÀO TẠO QUẬN LONG BIÊN</a:t>
            </a:r>
            <a:br>
              <a:rPr lang="en-US" sz="3600" b="1" dirty="0" smtClean="0"/>
            </a:br>
            <a:r>
              <a:rPr lang="en-US" sz="3600" b="1" dirty="0" smtClean="0"/>
              <a:t>TRƯỜNG MẦM NON HOA SỮA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43200"/>
            <a:ext cx="9144000" cy="25146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8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48" y="1411287"/>
            <a:ext cx="7371351" cy="4975662"/>
          </a:xfrm>
        </p:spPr>
      </p:pic>
    </p:spTree>
    <p:extLst>
      <p:ext uri="{BB962C8B-B14F-4D97-AF65-F5344CB8AC3E}">
        <p14:creationId xmlns:p14="http://schemas.microsoft.com/office/powerpoint/2010/main" val="12597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603" y="5532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603" y="0"/>
            <a:ext cx="8144933" cy="5843588"/>
          </a:xfrm>
        </p:spPr>
      </p:pic>
    </p:spTree>
    <p:extLst>
      <p:ext uri="{BB962C8B-B14F-4D97-AF65-F5344CB8AC3E}">
        <p14:creationId xmlns:p14="http://schemas.microsoft.com/office/powerpoint/2010/main" val="246102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67" y="1690688"/>
            <a:ext cx="8344240" cy="4700588"/>
          </a:xfrm>
        </p:spPr>
      </p:pic>
    </p:spTree>
    <p:extLst>
      <p:ext uri="{BB962C8B-B14F-4D97-AF65-F5344CB8AC3E}">
        <p14:creationId xmlns:p14="http://schemas.microsoft.com/office/powerpoint/2010/main" val="244349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8" y="2286793"/>
            <a:ext cx="8085748" cy="4571207"/>
          </a:xfrm>
        </p:spPr>
      </p:pic>
    </p:spTree>
    <p:extLst>
      <p:ext uri="{BB962C8B-B14F-4D97-AF65-F5344CB8AC3E}">
        <p14:creationId xmlns:p14="http://schemas.microsoft.com/office/powerpoint/2010/main" val="195932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6662"/>
            <a:ext cx="584358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88" y="2506662"/>
            <a:ext cx="63484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4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018"/>
            <a:ext cx="5957888" cy="50569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88" y="1801017"/>
            <a:ext cx="6234112" cy="505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6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392798" cy="33718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98" y="2357437"/>
            <a:ext cx="6799201" cy="35695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76" y="4233935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00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657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88" y="2778124"/>
            <a:ext cx="6119812" cy="40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41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PHÒNG GIÁO DỤC ĐÀO TẠO QUẬN LONG BIÊN TRƯỜNG MẦM NON HOA SỮA</vt:lpstr>
      <vt:lpstr>Con khỉ</vt:lpstr>
      <vt:lpstr>Con voi</vt:lpstr>
      <vt:lpstr>Con hổ</vt:lpstr>
      <vt:lpstr>Con báo</vt:lpstr>
      <vt:lpstr>So sánh</vt:lpstr>
      <vt:lpstr>So sánh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ĐÀO TẠO HƯƠNG SƠN TRƯỜNG MẦM NON SƠN TRUNG</dc:title>
  <dc:creator>Admin</dc:creator>
  <cp:lastModifiedBy>C3HS</cp:lastModifiedBy>
  <cp:revision>4</cp:revision>
  <dcterms:created xsi:type="dcterms:W3CDTF">2021-12-10T05:55:08Z</dcterms:created>
  <dcterms:modified xsi:type="dcterms:W3CDTF">2024-01-05T01:21:01Z</dcterms:modified>
</cp:coreProperties>
</file>