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9"/>
  </p:notesMasterIdLst>
  <p:sldIdLst>
    <p:sldId id="257" r:id="rId3"/>
    <p:sldId id="275" r:id="rId4"/>
    <p:sldId id="271" r:id="rId5"/>
    <p:sldId id="273" r:id="rId6"/>
    <p:sldId id="269" r:id="rId7"/>
    <p:sldId id="27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85949" autoAdjust="0"/>
  </p:normalViewPr>
  <p:slideViewPr>
    <p:cSldViewPr snapToGrid="0">
      <p:cViewPr varScale="1">
        <p:scale>
          <a:sx n="63" d="100"/>
          <a:sy n="63" d="100"/>
        </p:scale>
        <p:origin x="10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C6FCD7-EFBD-4423-A572-392E990DAE12}" type="datetimeFigureOut">
              <a:rPr lang="en-US" smtClean="0"/>
              <a:t>1/8/2024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37FF0D-3108-4406-A6C2-4DB64F8245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4166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CB7EC7-6610-4C5A-B94A-C0FE1DC1D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A1F14-DA11-4E43-87F3-BE07CCE51531}" type="datetime1">
              <a:rPr lang="en-US" smtClean="0"/>
              <a:t>1/8/2024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86F19C-D440-4F57-9BDC-07395BAFA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DEB811-DCFD-4CC2-A7DD-FDD13157F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398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3BF543-A3BD-421F-876C-1939A42B4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271A23-C041-417C-B519-802BAB593E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8CAB0E-1AB2-4697-981E-9CEED76251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5138EE-6D9B-40CE-B2B6-0DD6C0C13C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679275C-1CF9-411C-96FC-5311F90B42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A8D47A-3338-4966-B6BC-8183D68CF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56F3-24BB-45BE-BD1E-E26A863B0966}" type="datetime1">
              <a:rPr lang="en-US" smtClean="0"/>
              <a:t>1/8/2024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103E1FD-424A-46E2-9E37-ABFAC5799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80C57F2-5518-4AB7-93EC-ECC2866F5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994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BEAA2E-4234-4746-A9C1-1FB5273A9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6E4BCC-92FE-44F8-B6CB-0B6F70878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138A9-B139-4FBA-BD61-A63595AC75F4}" type="datetime1">
              <a:rPr lang="en-US" smtClean="0"/>
              <a:t>1/8/2024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6070D3-D412-4D85-AA7D-3B8C3B558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117B22-0243-4B1B-AA4A-C69D3D124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6446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F9989D4-ED90-4AF6-8BE4-E14F8E560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19DCA-20B6-4A7F-9287-D29CBE4F4E3E}" type="datetime1">
              <a:rPr lang="en-US" smtClean="0"/>
              <a:t>1/8/2024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40A95EC-3B27-4D55-A125-91BD6E2B8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DDB516-8449-4C02-B990-64373DB5E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412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99EFE9-AE5E-4846-8F3F-561341D3EF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F5DA9F-72BE-453E-9BA1-B1B6EEF906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C3E682-CEF3-4B89-941A-29ADEB8BF1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35A87F-90AF-4464-A736-52D1CADA2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4CC13-3719-4BC0-9941-BCD22F2E39BB}" type="datetime1">
              <a:rPr lang="en-US" smtClean="0"/>
              <a:t>1/8/2024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4EBDCA-0095-4A53-94F3-518715A4F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FE2551-6974-4065-A0C0-CB1CA6E2E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8036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5C63D-F4C2-42EB-AB85-4385DC8EB3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B9BF71D-974F-427F-88EF-05F2879D11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E09DA1-225C-43B3-B889-B760CD46C9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F0C8C3-A384-4E63-8E44-19B65F56A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C473A-74A1-46F3-8D2E-10C923B7E154}" type="datetime1">
              <a:rPr lang="en-US" smtClean="0"/>
              <a:t>1/8/2024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4CA027-00E7-494D-8C76-AD52846B3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015811-59EC-4D1D-959F-17DBEBBA4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5829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CDCB1E-B8B3-4099-9998-B1DEAD5CDF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C9C89E-B954-4BBD-8FC6-63D9712106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413943-8E2C-479E-A890-4082F72A6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4B6EE-3F1C-40A8-BAA7-D8D1D25FA34D}" type="datetime1">
              <a:rPr lang="en-US" smtClean="0"/>
              <a:t>1/8/2024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B604B0-3DBA-4D52-ADB2-DC5CEF4419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661FA0-D26F-4FFC-8850-74922A3389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2173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F595F7-9D7D-4C85-9C99-BE194AFE63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49E8BE-C4BA-4237-B360-FC4943A313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70A49F-B64E-4D0D-BB32-EA3E8F264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49DCD-488C-48E6-B562-9E2144C6FF46}" type="datetime1">
              <a:rPr lang="en-US" smtClean="0"/>
              <a:t>1/8/2024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FDC6AD-EC63-4D87-9E40-7B7D6340B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3CB9E5-01A1-4ED1-B801-129D0CB75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722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203219-0ED5-4CAD-8F16-4E3B3502C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27D59-6977-44DD-8E4E-5EC5FBCC1A34}" type="datetime1">
              <a:rPr lang="en-US" smtClean="0"/>
              <a:t>1/8/2024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9A89BAB-B41F-4760-996E-A658ABD61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85E896-6A31-4981-B626-05CE0AE3B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376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7454484-8038-40A1-A8F6-6E672B55E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9C2E-4D1E-4F59-91D1-95B83ABEEBF7}" type="datetime1">
              <a:rPr lang="en-US" smtClean="0"/>
              <a:t>1/8/2024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FC74CE-79B6-4B2B-9C3C-FB9E11250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DF9EEF-DFF9-4634-AC52-6B7FC573C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765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0CB401-6D82-4712-B9E2-C59E35209B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46A1F-9E99-4E72-9D09-5F6A6C41B36D}" type="datetime1">
              <a:rPr lang="en-US" smtClean="0"/>
              <a:t>1/8/2024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B04DB14-2C5A-43F3-8064-E7F713324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52E516-77F2-401D-B9B5-9210EF442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896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139E17-5C6E-4A2B-BB0E-4DAE9E5CD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F7B2-BB06-4C2C-A0BF-C3C4D1F4133B}" type="datetime1">
              <a:rPr lang="en-US" smtClean="0"/>
              <a:t>1/8/2024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B4A3704-8A44-465E-8FF3-26CB1F40A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A5BFB1-52BA-4AC8-85AB-F8756C77D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056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98B41A-B8E0-4D65-9AD5-CAC9AA4101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0DCD7B-49F3-41C3-A3E5-03BD917896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E90928-7051-4176-AF43-FB46B448AF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470B8-96F8-42D0-9FB1-FD414F8B4E30}" type="datetime1">
              <a:rPr lang="en-US" smtClean="0"/>
              <a:t>1/8/2024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C6C36D-9F2D-4132-AB2A-99D6F38ED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3FC725-0F22-43D9-B218-40E06E243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785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135215-4EEE-4E5B-A968-79EEC7C78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03A29C-F7DB-4788-8BFD-3796BE902E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B1FF36-8A8A-49C7-B10C-E9298B9F8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8F3F0-BBE0-4656-ADE2-E0CA7BB6F2D1}" type="datetime1">
              <a:rPr lang="en-US" smtClean="0"/>
              <a:t>1/8/2024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AE83C5-6936-478A-8D83-F825DE29E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DB84EC-5F9A-4E4C-8B42-FC4F667B9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089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4D7F6-D75A-44EA-A35D-0A6458C35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6560A9-2DB3-411B-B47C-0D03D57970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983081-7714-467D-8131-EC28D3DB5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D7EF-0440-4F9E-A644-D13ECD56D55F}" type="datetime1">
              <a:rPr lang="en-US" smtClean="0"/>
              <a:t>1/8/2024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76F7C4-14FF-4DDF-8AAB-8F35F2219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5BBDED-11BF-46B1-929F-41D6C52E5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530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D6A8D6-8773-47F2-B37A-8E0E3DEB9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DD80F6-1881-4E46-91CF-00CA3FCDDF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360777-F38E-4CA0-AE52-BCAD86D9ED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82D241-6FC2-4676-9A13-420AA9F4C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E9FF7-F5C4-4B75-B312-7A2B0AADEC3E}" type="datetime1">
              <a:rPr lang="en-US" smtClean="0"/>
              <a:t>1/8/2024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8356D7-FCE6-410D-A92A-7A8BA8D35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A912A7-36BF-4DAA-9399-2C862647D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496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DD17E59-F326-4EAB-9A75-5C024FF768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E682C1-B5B6-47C4-AB88-E170BB98FA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4B4C99-2FF9-45BC-82B2-7B0E0F9BF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6E9974-F0DC-4DB8-9A38-2F8F55216D11}" type="datetime1">
              <a:rPr lang="en-US" smtClean="0"/>
              <a:t>1/8/2024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AE8F89-1436-48C4-AAF8-D8D1255553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EE6940-2BBF-4D0B-8591-39778A5380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28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6" r:id="rId3"/>
    <p:sldLayoutId id="2147483657" r:id="rId4"/>
    <p:sldLayoutId id="2147483658" r:id="rId5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5F7A23B-7F37-4255-B1AA-6F4081D054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939551-9BB0-410A-86D9-5F41F65ED6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47D216-8D82-4854-8FCC-50474F3940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90DC4E-CFE1-4DE4-BA6A-B2F2775B3CE8}" type="datetime1">
              <a:rPr lang="en-US" smtClean="0"/>
              <a:t>1/8/2024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ACE85E-C533-43BA-A8ED-7511E82A3D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04C941-975F-4FB1-8A2A-DB7E54D44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904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ình nền Powerpoint đẹp">
            <a:extLst>
              <a:ext uri="{FF2B5EF4-FFF2-40B4-BE49-F238E27FC236}">
                <a16:creationId xmlns:a16="http://schemas.microsoft.com/office/drawing/2014/main" id="{35BA96F7-3A5D-4E21-A8B4-FF2AED705CE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370"/>
          <a:stretch/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154F591-5CC5-479C-A731-0A61C4097BBB}"/>
              </a:ext>
            </a:extLst>
          </p:cNvPr>
          <p:cNvSpPr txBox="1"/>
          <p:nvPr/>
        </p:nvSpPr>
        <p:spPr>
          <a:xfrm>
            <a:off x="1965961" y="121950"/>
            <a:ext cx="73209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LONG BIÊN</a:t>
            </a:r>
          </a:p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SỮA 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65566F-E76B-4B8D-AE0A-63F8458033BE}"/>
              </a:ext>
            </a:extLst>
          </p:cNvPr>
          <p:cNvSpPr txBox="1"/>
          <p:nvPr/>
        </p:nvSpPr>
        <p:spPr>
          <a:xfrm>
            <a:off x="2936079" y="2171222"/>
            <a:ext cx="73247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THẨM MỸ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60AE9DD-3FDB-4D89-B134-019854FEEAC8}"/>
              </a:ext>
            </a:extLst>
          </p:cNvPr>
          <p:cNvSpPr txBox="1"/>
          <p:nvPr/>
        </p:nvSpPr>
        <p:spPr>
          <a:xfrm>
            <a:off x="3181352" y="3429641"/>
            <a:ext cx="552307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8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“Di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24-36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algn="ctr"/>
            <a:endParaRPr lang="en-US" sz="2000" b="1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70AE756-78B8-45A5-B601-885A0ADF3D13}"/>
              </a:ext>
            </a:extLst>
          </p:cNvPr>
          <p:cNvSpPr txBox="1"/>
          <p:nvPr/>
        </p:nvSpPr>
        <p:spPr>
          <a:xfrm>
            <a:off x="3181352" y="6267771"/>
            <a:ext cx="60293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 HỌC</a:t>
            </a:r>
            <a:r>
              <a:rPr lang="en-US" sz="2400" b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2023-2024</a:t>
            </a:r>
            <a:endParaRPr lang="en-US" sz="2400" b="1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E6F9FBF-CF59-40C9-9EE1-2ACF4661D4EE}"/>
              </a:ext>
            </a:extLst>
          </p:cNvPr>
          <p:cNvSpPr txBox="1"/>
          <p:nvPr/>
        </p:nvSpPr>
        <p:spPr>
          <a:xfrm>
            <a:off x="3733801" y="2713262"/>
            <a:ext cx="46329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TẠO HÌNH</a:t>
            </a:r>
          </a:p>
        </p:txBody>
      </p:sp>
    </p:spTree>
    <p:extLst>
      <p:ext uri="{BB962C8B-B14F-4D97-AF65-F5344CB8AC3E}">
        <p14:creationId xmlns:p14="http://schemas.microsoft.com/office/powerpoint/2010/main" val="1710809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5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25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25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25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4" presetClass="emph" presetSubtype="0" fill="hold" grpId="0" nodeType="withEffect">
                                  <p:stCondLst>
                                    <p:cond delay="7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2" dur="10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4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" dur="5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6" dur="5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34" presetClass="emph" presetSubtype="0" fill="hold" grpId="0" nodeType="withEffect">
                                  <p:stCondLst>
                                    <p:cond delay="3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8" dur="17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9" dur="87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0" dur="875" fill="hold">
                                          <p:stCondLst>
                                            <p:cond delay="87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1" dur="875" fill="hold">
                                          <p:stCondLst>
                                            <p:cond delay="17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2" dur="875" fill="hold">
                                          <p:stCondLst>
                                            <p:cond delay="262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34" presetClass="emph" presetSubtype="0" fill="hold" grpId="0" nodeType="withEffect">
                                  <p:stCondLst>
                                    <p:cond delay="8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4" dur="25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5" dur="1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6" dur="1250" fill="hold">
                                          <p:stCondLst>
                                            <p:cond delay="12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7" dur="1250" fill="hold">
                                          <p:stCondLst>
                                            <p:cond delay="2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8" dur="1250" fill="hold">
                                          <p:stCondLst>
                                            <p:cond delay="37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34" presetClass="emph" presetSubtype="0" fill="hold" grpId="0" nodeType="withEffect">
                                  <p:stCondLst>
                                    <p:cond delay="7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30" dur="10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2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3" dur="5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4" dur="5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7" grpId="0"/>
      <p:bldP spid="10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40150"/>
            <a:ext cx="12192000" cy="73914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230880" y="640080"/>
            <a:ext cx="207460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200" dirty="0" smtClean="0">
                <a:solidFill>
                  <a:schemeClr val="tx2"/>
                </a:solidFill>
              </a:rPr>
              <a:t>1.Ổn </a:t>
            </a:r>
            <a:r>
              <a:rPr lang="en-US" sz="3200" dirty="0" err="1" smtClean="0">
                <a:solidFill>
                  <a:schemeClr val="tx2"/>
                </a:solidFill>
              </a:rPr>
              <a:t>định</a:t>
            </a:r>
            <a:r>
              <a:rPr lang="en-US" sz="3200" dirty="0" smtClean="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0746" y="2047815"/>
            <a:ext cx="4883068" cy="12618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rgbClr val="FF0000"/>
                </a:solidFill>
              </a:rPr>
              <a:t>Câu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đố</a:t>
            </a:r>
            <a:r>
              <a:rPr lang="en-US" sz="2800" dirty="0" smtClean="0">
                <a:solidFill>
                  <a:srgbClr val="FF0000"/>
                </a:solidFill>
              </a:rPr>
              <a:t> : </a:t>
            </a:r>
          </a:p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Tung </a:t>
            </a:r>
            <a:r>
              <a:rPr lang="en-US" sz="2400" dirty="0" err="1" smtClean="0">
                <a:solidFill>
                  <a:srgbClr val="FF0000"/>
                </a:solidFill>
              </a:rPr>
              <a:t>tăng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bơi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dưới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nước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trong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</a:p>
          <a:p>
            <a:pPr algn="ctr"/>
            <a:r>
              <a:rPr lang="en-US" sz="2400" dirty="0" err="1" smtClean="0">
                <a:solidFill>
                  <a:srgbClr val="FF0000"/>
                </a:solidFill>
              </a:rPr>
              <a:t>Bị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người</a:t>
            </a:r>
            <a:r>
              <a:rPr lang="en-US" sz="2400" dirty="0" smtClean="0">
                <a:solidFill>
                  <a:srgbClr val="FF0000"/>
                </a:solidFill>
              </a:rPr>
              <a:t> ta </a:t>
            </a:r>
            <a:r>
              <a:rPr lang="en-US" sz="2400" dirty="0" err="1" smtClean="0">
                <a:solidFill>
                  <a:srgbClr val="FF0000"/>
                </a:solidFill>
              </a:rPr>
              <a:t>đánh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mới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theo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lên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bờ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414423" y="3455550"/>
            <a:ext cx="17075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 err="1">
                <a:solidFill>
                  <a:srgbClr val="FF0000"/>
                </a:solidFill>
              </a:rPr>
              <a:t>L</a:t>
            </a:r>
            <a:r>
              <a:rPr lang="en-US" sz="2400" dirty="0" err="1" smtClean="0">
                <a:solidFill>
                  <a:srgbClr val="FF0000"/>
                </a:solidFill>
              </a:rPr>
              <a:t>à</a:t>
            </a:r>
            <a:r>
              <a:rPr lang="en-US" sz="2400" dirty="0" smtClean="0">
                <a:solidFill>
                  <a:srgbClr val="FF0000"/>
                </a:solidFill>
              </a:rPr>
              <a:t> con </a:t>
            </a:r>
            <a:r>
              <a:rPr lang="en-US" sz="2400" dirty="0" err="1" smtClean="0">
                <a:solidFill>
                  <a:srgbClr val="FF0000"/>
                </a:solidFill>
              </a:rPr>
              <a:t>gì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1600" b="1" dirty="0" smtClean="0">
                <a:solidFill>
                  <a:srgbClr val="FF0000"/>
                </a:solidFill>
              </a:rPr>
              <a:t>?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2640" y="2047815"/>
            <a:ext cx="5516879" cy="2813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0628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17566"/>
            <a:ext cx="12192000" cy="706700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28600"/>
            <a:ext cx="12192000" cy="756992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712720" y="0"/>
            <a:ext cx="83939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dirty="0" err="1" smtClean="0">
                <a:solidFill>
                  <a:srgbClr val="002060"/>
                </a:solidFill>
              </a:rPr>
              <a:t>Cô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g</a:t>
            </a:r>
            <a:r>
              <a:rPr lang="en-US" sz="2800" dirty="0" err="1" smtClean="0">
                <a:solidFill>
                  <a:srgbClr val="002060"/>
                </a:solidFill>
              </a:rPr>
              <a:t>iáo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đọc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gợi</a:t>
            </a:r>
            <a:r>
              <a:rPr lang="en-US" sz="2800" dirty="0" smtClean="0">
                <a:solidFill>
                  <a:srgbClr val="002060"/>
                </a:solidFill>
              </a:rPr>
              <a:t> ý </a:t>
            </a:r>
            <a:r>
              <a:rPr lang="en-US" sz="2800" dirty="0" err="1" smtClean="0">
                <a:solidFill>
                  <a:srgbClr val="002060"/>
                </a:solidFill>
              </a:rPr>
              <a:t>hướng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smtClean="0">
                <a:solidFill>
                  <a:srgbClr val="002060"/>
                </a:solidFill>
              </a:rPr>
              <a:t>dẫn </a:t>
            </a:r>
            <a:r>
              <a:rPr lang="en-US" sz="2800" dirty="0" err="1" smtClean="0">
                <a:solidFill>
                  <a:srgbClr val="002060"/>
                </a:solidFill>
              </a:rPr>
              <a:t>của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bài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học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86601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2760" y="883920"/>
            <a:ext cx="9159240" cy="597408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36220" y="2674322"/>
            <a:ext cx="256032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600" dirty="0"/>
              <a:t> 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smtClean="0">
                <a:solidFill>
                  <a:srgbClr val="FF0000"/>
                </a:solidFill>
              </a:rPr>
              <a:t>  </a:t>
            </a:r>
            <a:r>
              <a:rPr lang="en-US" sz="3200" dirty="0" err="1" smtClean="0">
                <a:solidFill>
                  <a:srgbClr val="FF0000"/>
                </a:solidFill>
              </a:rPr>
              <a:t>Khi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tô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màu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cô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cầm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bút</a:t>
            </a:r>
            <a:r>
              <a:rPr lang="en-US" sz="3200" dirty="0" smtClean="0">
                <a:solidFill>
                  <a:srgbClr val="FF0000"/>
                </a:solidFill>
              </a:rPr>
              <a:t>  </a:t>
            </a:r>
            <a:r>
              <a:rPr lang="en-US" sz="3200" dirty="0" err="1" smtClean="0">
                <a:solidFill>
                  <a:srgbClr val="FF0000"/>
                </a:solidFill>
              </a:rPr>
              <a:t>tay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phải</a:t>
            </a:r>
            <a:r>
              <a:rPr lang="en-US" sz="3200" dirty="0" smtClean="0">
                <a:solidFill>
                  <a:srgbClr val="FF0000"/>
                </a:solidFill>
              </a:rPr>
              <a:t> , </a:t>
            </a:r>
            <a:r>
              <a:rPr lang="en-US" sz="3200" dirty="0" err="1" smtClean="0">
                <a:solidFill>
                  <a:srgbClr val="FF0000"/>
                </a:solidFill>
              </a:rPr>
              <a:t>cầm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bằng</a:t>
            </a:r>
            <a:r>
              <a:rPr lang="en-US" sz="3200" dirty="0" smtClean="0">
                <a:solidFill>
                  <a:srgbClr val="FF0000"/>
                </a:solidFill>
              </a:rPr>
              <a:t> 3 </a:t>
            </a:r>
            <a:r>
              <a:rPr lang="en-US" sz="3200" dirty="0" err="1" smtClean="0">
                <a:solidFill>
                  <a:srgbClr val="FF0000"/>
                </a:solidFill>
              </a:rPr>
              <a:t>ngon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tay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</a:p>
          <a:p>
            <a:pPr algn="l"/>
            <a:r>
              <a:rPr lang="en-US" sz="3200" dirty="0" err="1" smtClean="0">
                <a:solidFill>
                  <a:srgbClr val="FF0000"/>
                </a:solidFill>
              </a:rPr>
              <a:t>Tay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trái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cô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tì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nhẹ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lên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mét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vở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để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giữ</a:t>
            </a:r>
            <a:r>
              <a:rPr lang="en-US" sz="3200" dirty="0" smtClean="0">
                <a:solidFill>
                  <a:srgbClr val="FF0000"/>
                </a:solidFill>
              </a:rPr>
              <a:t> 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339840" y="57240"/>
            <a:ext cx="482696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400" dirty="0" err="1" smtClean="0">
                <a:solidFill>
                  <a:srgbClr val="FF0000"/>
                </a:solidFill>
              </a:rPr>
              <a:t>Cô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hướng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dẫn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trẻ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42229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ình nền Powerpoint đẹp">
            <a:extLst>
              <a:ext uri="{FF2B5EF4-FFF2-40B4-BE49-F238E27FC236}">
                <a16:creationId xmlns:a16="http://schemas.microsoft.com/office/drawing/2014/main" id="{35BA96F7-3A5D-4E21-A8B4-FF2AED705CE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370"/>
          <a:stretch/>
        </p:blipFill>
        <p:spPr bwMode="auto">
          <a:xfrm>
            <a:off x="20" y="-44885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BCD8074-7BB5-47CB-AC31-3CC5AB8368A1}"/>
              </a:ext>
            </a:extLst>
          </p:cNvPr>
          <p:cNvSpPr txBox="1"/>
          <p:nvPr/>
        </p:nvSpPr>
        <p:spPr>
          <a:xfrm>
            <a:off x="2576522" y="2570283"/>
            <a:ext cx="703897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TRẺ</a:t>
            </a:r>
          </a:p>
          <a:p>
            <a:pPr algn="ctr"/>
            <a:r>
              <a:rPr lang="en-US" sz="40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 THỰC HIỆN</a:t>
            </a:r>
          </a:p>
        </p:txBody>
      </p:sp>
    </p:spTree>
    <p:extLst>
      <p:ext uri="{BB962C8B-B14F-4D97-AF65-F5344CB8AC3E}">
        <p14:creationId xmlns:p14="http://schemas.microsoft.com/office/powerpoint/2010/main" val="1982320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0">
        <p14:shred/>
      </p:transition>
    </mc:Choice>
    <mc:Fallback xmlns="">
      <p:transition spd="slow" advClick="0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withEffect">
                                  <p:stCondLst>
                                    <p:cond delay="7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-2.08333E-6 -3.33333E-6 L -2.08333E-6 -0.07222 " pathEditMode="relative" rAng="0" ptsTypes="AA">
                                      <p:cBhvr>
                                        <p:cTn id="6" dur="10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5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5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4320"/>
            <a:ext cx="12192000" cy="713232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410200" y="2133600"/>
            <a:ext cx="20056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600" dirty="0" err="1" smtClean="0">
                <a:solidFill>
                  <a:srgbClr val="FF0000"/>
                </a:solidFill>
              </a:rPr>
              <a:t>Kết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thúc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722210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olor of 2020">
      <a:dk1>
        <a:srgbClr val="3F3F3F"/>
      </a:dk1>
      <a:lt1>
        <a:sysClr val="window" lastClr="FFFFFF"/>
      </a:lt1>
      <a:dk2>
        <a:srgbClr val="1D4E89"/>
      </a:dk2>
      <a:lt2>
        <a:srgbClr val="E7E6E6"/>
      </a:lt2>
      <a:accent1>
        <a:srgbClr val="4FC1E9"/>
      </a:accent1>
      <a:accent2>
        <a:srgbClr val="48CFAD"/>
      </a:accent2>
      <a:accent3>
        <a:srgbClr val="A0D468"/>
      </a:accent3>
      <a:accent4>
        <a:srgbClr val="FFCE54"/>
      </a:accent4>
      <a:accent5>
        <a:srgbClr val="FC6E51"/>
      </a:accent5>
      <a:accent6>
        <a:srgbClr val="ED5565"/>
      </a:accent6>
      <a:hlink>
        <a:srgbClr val="5D9CEC"/>
      </a:hlink>
      <a:folHlink>
        <a:srgbClr val="AC92EC"/>
      </a:folHlink>
    </a:clrScheme>
    <a:fontScheme name="Custom 5">
      <a:majorFont>
        <a:latin typeface="A3.OpenSansBold-San"/>
        <a:ea typeface=""/>
        <a:cs typeface=""/>
      </a:majorFont>
      <a:minorFont>
        <a:latin typeface="A3.OpenSans-S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6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 algn="l">
          <a:defRPr sz="160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36CCA3C8-FB70-425A-B14B-971518CD6F9B}" vid="{79AB96CF-892F-4ED8-95E7-AFCB2B327C5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36CCA3C8-FB70-425A-B14B-971518CD6F9B}" vid="{8B8E1547-395E-4517-8FD5-2495E28BE1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476</TotalTime>
  <Words>111</Words>
  <Application>Microsoft Office PowerPoint</Application>
  <PresentationFormat>Widescreen</PresentationFormat>
  <Paragraphs>19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A3.OpenSansBold-San</vt:lpstr>
      <vt:lpstr>A3.OpenSans-San</vt:lpstr>
      <vt:lpstr>Arial</vt:lpstr>
      <vt:lpstr>Calibri</vt:lpstr>
      <vt:lpstr>Calibri Light</vt:lpstr>
      <vt:lpstr>Times New Roman</vt:lpstr>
      <vt:lpstr>Office Theme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Hà</dc:creator>
  <cp:lastModifiedBy>sefrg</cp:lastModifiedBy>
  <cp:revision>18</cp:revision>
  <dcterms:created xsi:type="dcterms:W3CDTF">2021-12-02T19:20:01Z</dcterms:created>
  <dcterms:modified xsi:type="dcterms:W3CDTF">2024-01-09T05:04:46Z</dcterms:modified>
</cp:coreProperties>
</file>