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61" r:id="rId3"/>
    <p:sldId id="256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0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60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9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76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32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99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31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2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5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3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7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9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400" dirty="0" err="1" smtClean="0">
                <a:solidFill>
                  <a:srgbClr val="006600"/>
                </a:solidFill>
              </a:rPr>
              <a:t>Năm</a:t>
            </a:r>
            <a:r>
              <a:rPr lang="en-US" sz="2400" dirty="0" smtClean="0">
                <a:solidFill>
                  <a:srgbClr val="006600"/>
                </a:solidFill>
              </a:rPr>
              <a:t> 2023-2024</a:t>
            </a:r>
            <a:endParaRPr lang="en-US" sz="24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THẨM MỸ  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19100" y="2895599"/>
            <a:ext cx="9258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- </a:t>
            </a:r>
            <a:r>
              <a:rPr lang="en-US" sz="2800" b="1" dirty="0" err="1" smtClean="0">
                <a:solidFill>
                  <a:srgbClr val="006600"/>
                </a:solidFill>
              </a:rPr>
              <a:t>Dạy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hát</a:t>
            </a:r>
            <a:r>
              <a:rPr lang="en-US" sz="2800" b="1" dirty="0" smtClean="0">
                <a:solidFill>
                  <a:srgbClr val="006600"/>
                </a:solidFill>
              </a:rPr>
              <a:t>: </a:t>
            </a:r>
            <a:r>
              <a:rPr lang="en-US" sz="2800" b="1" dirty="0" err="1" smtClean="0">
                <a:solidFill>
                  <a:srgbClr val="006600"/>
                </a:solidFill>
              </a:rPr>
              <a:t>Chim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mẹ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chim</a:t>
            </a:r>
            <a:r>
              <a:rPr lang="en-US" sz="2800" b="1" dirty="0" smtClean="0">
                <a:solidFill>
                  <a:srgbClr val="006600"/>
                </a:solidFill>
              </a:rPr>
              <a:t> con    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         - VĐTN: </a:t>
            </a:r>
            <a:r>
              <a:rPr lang="en-US" sz="2800" b="1" dirty="0" err="1" smtClean="0">
                <a:solidFill>
                  <a:srgbClr val="006600"/>
                </a:solidFill>
              </a:rPr>
              <a:t>Cá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vàng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bơi</a:t>
            </a:r>
            <a:r>
              <a:rPr lang="en-US" sz="2800" b="1" dirty="0" smtClean="0">
                <a:solidFill>
                  <a:srgbClr val="006600"/>
                </a:solidFill>
              </a:rPr>
              <a:t>     </a:t>
            </a:r>
            <a:r>
              <a:rPr lang="en-US" sz="2800" b="1" dirty="0">
                <a:solidFill>
                  <a:srgbClr val="006600"/>
                </a:solidFill>
              </a:rPr>
              <a:t/>
            </a:r>
            <a:br>
              <a:rPr lang="en-US" sz="28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>
                <a:solidFill>
                  <a:srgbClr val="0066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4917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Dạy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hát</a:t>
            </a:r>
            <a:r>
              <a:rPr lang="en-US" sz="4000" dirty="0" smtClean="0">
                <a:solidFill>
                  <a:srgbClr val="FF0000"/>
                </a:solidFill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</a:rPr>
              <a:t>Chim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mẹ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chim</a:t>
            </a:r>
            <a:r>
              <a:rPr lang="en-US" sz="4000" dirty="0" smtClean="0">
                <a:solidFill>
                  <a:srgbClr val="FF0000"/>
                </a:solidFill>
              </a:rPr>
              <a:t> con  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ChimMeChimCon-V.A-384806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19362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VĐTN : </a:t>
            </a:r>
            <a:r>
              <a:rPr lang="en-US" sz="4000" dirty="0" err="1" smtClean="0">
                <a:solidFill>
                  <a:srgbClr val="FF0000"/>
                </a:solidFill>
              </a:rPr>
              <a:t>Cá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vàng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bơi</a:t>
            </a:r>
            <a:r>
              <a:rPr lang="en-US" sz="4000" dirty="0" smtClean="0">
                <a:solidFill>
                  <a:srgbClr val="FF0000"/>
                </a:solidFill>
              </a:rPr>
              <a:t>         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CaVangBoi-NguyetHang_4eqm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4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47</Words>
  <Application>Microsoft Office PowerPoint</Application>
  <PresentationFormat>On-screen Show (4:3)</PresentationFormat>
  <Paragraphs>6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Office Theme</vt:lpstr>
      <vt:lpstr>1_Office Theme</vt:lpstr>
      <vt:lpstr>PHÒNG GIÁO DỤC VÀ ĐÀO TẠO QUẬN LONG BIÊN  TRƯỜNG MẦM NON HOA SỮA                 Năm 2023-2024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sefrg</cp:lastModifiedBy>
  <cp:revision>81</cp:revision>
  <dcterms:created xsi:type="dcterms:W3CDTF">2018-10-09T01:27:08Z</dcterms:created>
  <dcterms:modified xsi:type="dcterms:W3CDTF">2024-01-09T05:55:17Z</dcterms:modified>
</cp:coreProperties>
</file>