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73" r:id="rId3"/>
    <p:sldId id="287" r:id="rId4"/>
    <p:sldId id="274" r:id="rId5"/>
    <p:sldId id="264" r:id="rId6"/>
    <p:sldId id="265" r:id="rId7"/>
    <p:sldId id="280" r:id="rId8"/>
    <p:sldId id="288" r:id="rId9"/>
    <p:sldId id="289" r:id="rId10"/>
    <p:sldId id="267" r:id="rId11"/>
    <p:sldId id="268" r:id="rId12"/>
    <p:sldId id="281" r:id="rId13"/>
    <p:sldId id="283" r:id="rId14"/>
    <p:sldId id="284" r:id="rId15"/>
    <p:sldId id="275" r:id="rId16"/>
    <p:sldId id="278" r:id="rId17"/>
    <p:sldId id="291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14" autoAdjust="0"/>
  </p:normalViewPr>
  <p:slideViewPr>
    <p:cSldViewPr>
      <p:cViewPr>
        <p:scale>
          <a:sx n="75" d="100"/>
          <a:sy n="75" d="100"/>
        </p:scale>
        <p:origin x="1661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03/01/2024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14650" y="-476250"/>
            <a:ext cx="762000" cy="1714500"/>
          </a:xfrm>
          <a:prstGeom prst="rect">
            <a:avLst/>
          </a:prstGeom>
          <a:noFill/>
        </p:spPr>
      </p:pic>
      <p:pic>
        <p:nvPicPr>
          <p:cNvPr id="2068" name="Picture 20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81650" y="-476250"/>
            <a:ext cx="762000" cy="1714500"/>
          </a:xfrm>
          <a:prstGeom prst="rect">
            <a:avLst/>
          </a:prstGeom>
          <a:noFill/>
        </p:spPr>
      </p:pic>
      <p:pic>
        <p:nvPicPr>
          <p:cNvPr id="2077" name="Picture 29" descr="hoatr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600200"/>
          </a:xfrm>
          <a:prstGeom prst="rect">
            <a:avLst/>
          </a:prstGeom>
          <a:noFill/>
        </p:spPr>
      </p:pic>
      <p:pic>
        <p:nvPicPr>
          <p:cNvPr id="2078" name="Picture 30" descr="hoat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10200"/>
            <a:ext cx="1600200" cy="1447800"/>
          </a:xfrm>
          <a:prstGeom prst="rect">
            <a:avLst/>
          </a:prstGeom>
          <a:noFill/>
        </p:spPr>
      </p:pic>
      <p:pic>
        <p:nvPicPr>
          <p:cNvPr id="2079" name="Picture 31" descr="hoatr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257800"/>
            <a:ext cx="1447800" cy="1600200"/>
          </a:xfrm>
          <a:prstGeom prst="rect">
            <a:avLst/>
          </a:prstGeom>
          <a:noFill/>
        </p:spPr>
      </p:pic>
      <p:pic>
        <p:nvPicPr>
          <p:cNvPr id="2080" name="Picture 32" descr="hoatr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1600200" cy="1447800"/>
          </a:xfrm>
          <a:prstGeom prst="rect">
            <a:avLst/>
          </a:prstGeom>
          <a:noFill/>
        </p:spPr>
      </p:pic>
      <p:pic>
        <p:nvPicPr>
          <p:cNvPr id="2081" name="Picture 33" descr="Strip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-3352800" y="3352800"/>
            <a:ext cx="6858000" cy="152400"/>
          </a:xfrm>
          <a:prstGeom prst="rect">
            <a:avLst/>
          </a:prstGeom>
          <a:noFill/>
        </p:spPr>
      </p:pic>
      <p:pic>
        <p:nvPicPr>
          <p:cNvPr id="2082" name="Picture 34" descr="Strip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638800" y="3352800"/>
            <a:ext cx="6858000" cy="152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460501" y="1421910"/>
            <a:ext cx="6596609" cy="1436639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Lĩnh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vực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triển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nhận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thức</a:t>
            </a:r>
            <a:endParaRPr kumimoji="0" lang="en-US" sz="5400" b="1" i="0" u="none" strike="noStrike" kern="0" cap="none" spc="50" normalizeH="0" baseline="0" noProof="0" dirty="0">
              <a:ln w="11430">
                <a:solidFill>
                  <a:srgbClr val="0000FF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3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991562" y="3181558"/>
            <a:ext cx="5299375" cy="4463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TOÁN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050" y="70243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MẦM NON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 SỮA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330" y="4007263"/>
            <a:ext cx="852567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3 - 4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79589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6196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3548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B70A2CD-C67C-6722-CC9E-8BA4FC1A64D8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936170" y="1305070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9751" y="2780927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24934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87923" y="4411622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27262561-40B7-49CE-A551-9181DDAC2A2D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3547213" y="1394850"/>
            <a:ext cx="2485087" cy="2628136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93075" y="4509120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6F4F5002-34BB-5812-5FEE-D6D5DEA90A56}"/>
              </a:ext>
            </a:extLst>
          </p:cNvPr>
          <p:cNvSpPr>
            <a:spLocks noChangeArrowheads="1"/>
          </p:cNvSpPr>
          <p:nvPr/>
        </p:nvSpPr>
        <p:spPr bwMode="auto">
          <a:xfrm rot="2420823">
            <a:off x="3292797" y="2123571"/>
            <a:ext cx="1831141" cy="2034795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5469F414-2239-68B7-FB87-3A746F2834A0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0249" y="3628768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97837" y="1990716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59340" y="4881739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761620" y="489432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2455063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FD8D6F6A-526D-282D-1497-738AE283A422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9000" cy="614366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cũng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vi-VN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1149"/>
            <a:ext cx="8534400" cy="525782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71800" y="2665064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Vector_spring_illustration_View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52932A8-6C50-4774-8495-E1076A10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4789167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0" y="15136"/>
            <a:ext cx="9144000" cy="684286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47964" y="3789040"/>
            <a:ext cx="8540452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Ôn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nhận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biết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gọi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tên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4 L -3.61111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ài hát hình dạng - Hình dạng cho trẻ em - Tìm hiểu hình dạng - hình dạng hình học - Shape So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38A0A5A-2F1A-902F-ECED-ADFDF19F759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7173415"/>
          </a:xfrm>
        </p:spPr>
      </p:pic>
    </p:spTree>
    <p:extLst>
      <p:ext uri="{BB962C8B-B14F-4D97-AF65-F5344CB8AC3E}">
        <p14:creationId xmlns:p14="http://schemas.microsoft.com/office/powerpoint/2010/main" val="15469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+ hình nền PowerPoint mầm non, tiểu học đẹp 2023">
            <a:extLst>
              <a:ext uri="{FF2B5EF4-FFF2-40B4-BE49-F238E27FC236}">
                <a16:creationId xmlns:a16="http://schemas.microsoft.com/office/drawing/2014/main" id="{A2FBA386-2BDC-8D0D-9F2B-8B5C98C7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09ACD4C-B049-1FA5-EBBA-97F5B0E008A8}"/>
              </a:ext>
            </a:extLst>
          </p:cNvPr>
          <p:cNvSpPr txBox="1"/>
          <p:nvPr/>
        </p:nvSpPr>
        <p:spPr>
          <a:xfrm>
            <a:off x="1907704" y="1700808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53625" y="188640"/>
            <a:ext cx="6912768" cy="504056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211068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212481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8182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EA30272-EC67-599E-922A-C69D392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86" y="188640"/>
            <a:ext cx="6264696" cy="418058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4471" y="364502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14471" y="114469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4A0C46B1-72FC-6D76-5EFA-E8EA2B1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0405"/>
            <a:ext cx="6912768" cy="442241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4860032" y="1412776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1489886" y="2222498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02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3067341" y="1853640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3049964" y="1853640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93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201</Words>
  <Application>Microsoft Office PowerPoint</Application>
  <PresentationFormat>On-screen Show (4:3)</PresentationFormat>
  <Paragraphs>29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Chắp ghép hai hình vuông thành một hình chữ nhật</vt:lpstr>
      <vt:lpstr>Chắp ghép hai hình vuông thành hình chữ nhật</vt:lpstr>
      <vt:lpstr>Chắp ghép hai hình vuông thành một hình chữ nhật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ALY NGUYEN</cp:lastModifiedBy>
  <cp:revision>71</cp:revision>
  <dcterms:created xsi:type="dcterms:W3CDTF">2015-10-27T05:14:19Z</dcterms:created>
  <dcterms:modified xsi:type="dcterms:W3CDTF">2024-01-02T17:50:55Z</dcterms:modified>
</cp:coreProperties>
</file>