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6" r:id="rId14"/>
    <p:sldId id="276" r:id="rId15"/>
    <p:sldId id="258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9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4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0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41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6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8D05E-FE69-43B5-B0B3-004F0B4EC7E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EA8AF-81F3-4A77-9CCF-C437F185A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4"/>
            <a:ext cx="12192000" cy="6852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9613" y="409903"/>
            <a:ext cx="59279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9654" y="3965138"/>
            <a:ext cx="3195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07900" y="4448443"/>
            <a:ext cx="3358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3844" y="1509296"/>
            <a:ext cx="101406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NDTT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NDKH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7900" y="6046839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Năm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: 2023- 2024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2199723" y="169955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2199723" y="169955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0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2199723" y="169955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3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143434" y="2626427"/>
            <a:ext cx="5667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araoke-bai-hat-thieu-nhi-tho-do-trung-quan-nhac-pham-dang-kh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0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143434" y="2626427"/>
            <a:ext cx="56671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ca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94619" y="2055813"/>
            <a:ext cx="3739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âm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8028" y="2837793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6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143434" y="2626427"/>
            <a:ext cx="5755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U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892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285324" y="169955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8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537572" y="169068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1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915945" y="169068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2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884414" y="169068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679462" y="169955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1647931" y="169955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2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789420"/>
          </a:xfrm>
        </p:spPr>
      </p:pic>
      <p:sp>
        <p:nvSpPr>
          <p:cNvPr id="5" name="TextBox 4"/>
          <p:cNvSpPr txBox="1"/>
          <p:nvPr/>
        </p:nvSpPr>
        <p:spPr>
          <a:xfrm>
            <a:off x="2231255" y="1690688"/>
            <a:ext cx="51387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n-karaoke-chiec-den-ong-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0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347</Words>
  <Application>Microsoft Office PowerPoint</Application>
  <PresentationFormat>Widescreen</PresentationFormat>
  <Paragraphs>48</Paragraphs>
  <Slides>16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 PRO</dc:creator>
  <cp:lastModifiedBy>Phong6T1</cp:lastModifiedBy>
  <cp:revision>14</cp:revision>
  <dcterms:created xsi:type="dcterms:W3CDTF">2022-11-06T22:46:15Z</dcterms:created>
  <dcterms:modified xsi:type="dcterms:W3CDTF">2023-12-28T06:43:49Z</dcterms:modified>
</cp:coreProperties>
</file>