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61" r:id="rId5"/>
    <p:sldId id="262" r:id="rId6"/>
    <p:sldId id="258" r:id="rId7"/>
    <p:sldId id="264" r:id="rId8"/>
    <p:sldId id="26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108" y="3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8D05E-FE69-43B5-B0B3-004F0B4EC7E0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EA8AF-81F3-4A77-9CCF-C437F185A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410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8D05E-FE69-43B5-B0B3-004F0B4EC7E0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EA8AF-81F3-4A77-9CCF-C437F185A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224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8D05E-FE69-43B5-B0B3-004F0B4EC7E0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EA8AF-81F3-4A77-9CCF-C437F185A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701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8D05E-FE69-43B5-B0B3-004F0B4EC7E0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EA8AF-81F3-4A77-9CCF-C437F185A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8921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8D05E-FE69-43B5-B0B3-004F0B4EC7E0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EA8AF-81F3-4A77-9CCF-C437F185A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8840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8D05E-FE69-43B5-B0B3-004F0B4EC7E0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EA8AF-81F3-4A77-9CCF-C437F185A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9170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8D05E-FE69-43B5-B0B3-004F0B4EC7E0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EA8AF-81F3-4A77-9CCF-C437F185A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5452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8D05E-FE69-43B5-B0B3-004F0B4EC7E0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EA8AF-81F3-4A77-9CCF-C437F185A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8328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8D05E-FE69-43B5-B0B3-004F0B4EC7E0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EA8AF-81F3-4A77-9CCF-C437F185A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6403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8D05E-FE69-43B5-B0B3-004F0B4EC7E0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EA8AF-81F3-4A77-9CCF-C437F185A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4138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8D05E-FE69-43B5-B0B3-004F0B4EC7E0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EA8AF-81F3-4A77-9CCF-C437F185A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9687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28D05E-FE69-43B5-B0B3-004F0B4EC7E0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DEA8AF-81F3-4A77-9CCF-C437F185A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330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4.pn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4.png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4.png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04"/>
            <a:ext cx="12192000" cy="68525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9613" y="409903"/>
            <a:ext cx="592790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 </a:t>
            </a:r>
          </a:p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HOA SỮA</a:t>
            </a:r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389654" y="3965138"/>
            <a:ext cx="31951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3-4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307900" y="4448443"/>
            <a:ext cx="33586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Quyên</a:t>
            </a:r>
            <a:endParaRPr lang="en-US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13844" y="1509296"/>
            <a:ext cx="10140622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THẨM MỸ</a:t>
            </a:r>
          </a:p>
          <a:p>
            <a:pPr algn="ctr"/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NDTT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Ba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ngọn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nến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lung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NDKH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ctr"/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07900" y="6046839"/>
            <a:ext cx="2198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Năm</a:t>
            </a:r>
            <a:r>
              <a:rPr lang="en-US" dirty="0" smtClean="0"/>
              <a:t> </a:t>
            </a:r>
            <a:r>
              <a:rPr lang="en-US" dirty="0" err="1" smtClean="0"/>
              <a:t>học</a:t>
            </a:r>
            <a:r>
              <a:rPr lang="en-US" dirty="0" smtClean="0"/>
              <a:t>: 2023- 2024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4392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70080" cy="6789420"/>
          </a:xfrm>
        </p:spPr>
      </p:pic>
      <p:sp>
        <p:nvSpPr>
          <p:cNvPr id="5" name="TextBox 4"/>
          <p:cNvSpPr txBox="1"/>
          <p:nvPr/>
        </p:nvSpPr>
        <p:spPr>
          <a:xfrm>
            <a:off x="1143434" y="2626427"/>
            <a:ext cx="54489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8926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80" r="295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82995" y="1241152"/>
            <a:ext cx="617989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457200" indent="-457200">
              <a:buAutoNum type="arabicPeriod"/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“Ba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ngọn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nến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lung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”-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1.1.Nghe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ba-ngon-nen-lung-lin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600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5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42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9213" y="368710"/>
            <a:ext cx="19431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1.2. </a:t>
            </a:r>
            <a:r>
              <a:rPr lang="en-US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ba-ngon-nen-lung-linh-karaoke-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976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68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22" t="4026" r="16300" b="329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221226"/>
            <a:ext cx="50209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1.3.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“Ba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ngọn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nến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lung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dirty="0" smtClean="0"/>
              <a:t>”</a:t>
            </a:r>
            <a:endParaRPr lang="en-US" dirty="0"/>
          </a:p>
        </p:txBody>
      </p:sp>
      <p:pic>
        <p:nvPicPr>
          <p:cNvPr id="5" name="ngoc-le-phuong-thao-be-na-be-nam-asia-55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850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9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TextBox 2"/>
          <p:cNvSpPr txBox="1"/>
          <p:nvPr/>
        </p:nvSpPr>
        <p:spPr>
          <a:xfrm>
            <a:off x="1194619" y="2055813"/>
            <a:ext cx="38083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2. </a:t>
            </a:r>
            <a:r>
              <a:rPr lang="en-US" dirty="0" err="1" smtClean="0"/>
              <a:t>Trò</a:t>
            </a:r>
            <a:r>
              <a:rPr lang="en-US" dirty="0" smtClean="0"/>
              <a:t> </a:t>
            </a:r>
            <a:r>
              <a:rPr lang="en-US" dirty="0" err="1" smtClean="0"/>
              <a:t>chơi</a:t>
            </a:r>
            <a:r>
              <a:rPr lang="en-US" dirty="0" smtClean="0"/>
              <a:t>: </a:t>
            </a:r>
            <a:r>
              <a:rPr lang="en-US" dirty="0" err="1" smtClean="0"/>
              <a:t>Vận</a:t>
            </a:r>
            <a:r>
              <a:rPr lang="en-US" dirty="0" smtClean="0"/>
              <a:t> </a:t>
            </a:r>
            <a:r>
              <a:rPr lang="en-US" dirty="0" err="1" smtClean="0"/>
              <a:t>động</a:t>
            </a:r>
            <a:r>
              <a:rPr lang="en-US" dirty="0" smtClean="0"/>
              <a:t> </a:t>
            </a:r>
            <a:r>
              <a:rPr lang="en-US" dirty="0" err="1" smtClean="0"/>
              <a:t>cơ</a:t>
            </a:r>
            <a:r>
              <a:rPr lang="en-US" dirty="0" smtClean="0"/>
              <a:t> </a:t>
            </a:r>
            <a:r>
              <a:rPr lang="en-US" dirty="0" err="1" smtClean="0"/>
              <a:t>thể</a:t>
            </a:r>
            <a:r>
              <a:rPr lang="en-US" dirty="0" smtClean="0"/>
              <a:t> </a:t>
            </a:r>
            <a:r>
              <a:rPr lang="en-US" dirty="0" err="1" smtClean="0"/>
              <a:t>theo</a:t>
            </a:r>
            <a:r>
              <a:rPr lang="en-US" dirty="0" smtClean="0"/>
              <a:t> </a:t>
            </a:r>
            <a:r>
              <a:rPr lang="en-US" dirty="0" err="1" smtClean="0"/>
              <a:t>nhạc</a:t>
            </a:r>
            <a:endParaRPr lang="en-US" dirty="0" smtClean="0"/>
          </a:p>
          <a:p>
            <a:r>
              <a:rPr lang="en-US" dirty="0" smtClean="0"/>
              <a:t>                      </a:t>
            </a:r>
            <a:r>
              <a:rPr lang="en-US" dirty="0" err="1" smtClean="0"/>
              <a:t>Lần</a:t>
            </a:r>
            <a:r>
              <a:rPr lang="en-US" dirty="0" smtClean="0"/>
              <a:t> 1</a:t>
            </a:r>
            <a:endParaRPr lang="en-US" dirty="0"/>
          </a:p>
        </p:txBody>
      </p:sp>
      <p:pic>
        <p:nvPicPr>
          <p:cNvPr id="4" name="nhac-nhanh-cham-choi-tro-choi(1)(1)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256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9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TextBox 2"/>
          <p:cNvSpPr txBox="1"/>
          <p:nvPr/>
        </p:nvSpPr>
        <p:spPr>
          <a:xfrm>
            <a:off x="1194619" y="2055813"/>
            <a:ext cx="38083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2. </a:t>
            </a:r>
            <a:r>
              <a:rPr lang="en-US" dirty="0" err="1" smtClean="0"/>
              <a:t>Trò</a:t>
            </a:r>
            <a:r>
              <a:rPr lang="en-US" dirty="0" smtClean="0"/>
              <a:t> </a:t>
            </a:r>
            <a:r>
              <a:rPr lang="en-US" dirty="0" err="1" smtClean="0"/>
              <a:t>chơi</a:t>
            </a:r>
            <a:r>
              <a:rPr lang="en-US" dirty="0" smtClean="0"/>
              <a:t>: </a:t>
            </a:r>
            <a:r>
              <a:rPr lang="en-US" dirty="0" err="1" smtClean="0"/>
              <a:t>Vận</a:t>
            </a:r>
            <a:r>
              <a:rPr lang="en-US" dirty="0" smtClean="0"/>
              <a:t> </a:t>
            </a:r>
            <a:r>
              <a:rPr lang="en-US" dirty="0" err="1" smtClean="0"/>
              <a:t>động</a:t>
            </a:r>
            <a:r>
              <a:rPr lang="en-US" dirty="0" smtClean="0"/>
              <a:t> </a:t>
            </a:r>
            <a:r>
              <a:rPr lang="en-US" dirty="0" err="1" smtClean="0"/>
              <a:t>cơ</a:t>
            </a:r>
            <a:r>
              <a:rPr lang="en-US" dirty="0" smtClean="0"/>
              <a:t> </a:t>
            </a:r>
            <a:r>
              <a:rPr lang="en-US" dirty="0" err="1" smtClean="0"/>
              <a:t>thể</a:t>
            </a:r>
            <a:r>
              <a:rPr lang="en-US" dirty="0" smtClean="0"/>
              <a:t> </a:t>
            </a:r>
            <a:r>
              <a:rPr lang="en-US" dirty="0" err="1" smtClean="0"/>
              <a:t>theo</a:t>
            </a:r>
            <a:r>
              <a:rPr lang="en-US" dirty="0" smtClean="0"/>
              <a:t> </a:t>
            </a:r>
            <a:r>
              <a:rPr lang="en-US" dirty="0" err="1" smtClean="0"/>
              <a:t>nhạc</a:t>
            </a:r>
            <a:endParaRPr lang="en-US" dirty="0" smtClean="0"/>
          </a:p>
          <a:p>
            <a:r>
              <a:rPr lang="en-US" dirty="0" smtClean="0"/>
              <a:t>                               </a:t>
            </a:r>
            <a:r>
              <a:rPr lang="en-US" dirty="0" err="1" smtClean="0"/>
              <a:t>Lần</a:t>
            </a:r>
            <a:r>
              <a:rPr lang="en-US" dirty="0" smtClean="0"/>
              <a:t> 2</a:t>
            </a:r>
            <a:endParaRPr lang="en-US" dirty="0"/>
          </a:p>
        </p:txBody>
      </p:sp>
      <p:pic>
        <p:nvPicPr>
          <p:cNvPr id="4" name="nhac TC khieu vũ chu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75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2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08028" y="2837793"/>
            <a:ext cx="16962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4668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</TotalTime>
  <Words>156</Words>
  <Application>Microsoft Office PowerPoint</Application>
  <PresentationFormat>Widescreen</PresentationFormat>
  <Paragraphs>22</Paragraphs>
  <Slides>8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10 PRO</dc:creator>
  <cp:lastModifiedBy>Phong6T1</cp:lastModifiedBy>
  <cp:revision>10</cp:revision>
  <dcterms:created xsi:type="dcterms:W3CDTF">2022-11-06T22:46:15Z</dcterms:created>
  <dcterms:modified xsi:type="dcterms:W3CDTF">2023-10-26T00:44:31Z</dcterms:modified>
</cp:coreProperties>
</file>