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0A43-7309-46A0-8B1E-A2ED6A3293C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6E8A-2701-4AF1-B39A-738CBADF1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351" y="867103"/>
            <a:ext cx="10279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TIỂN THẨM MĨ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 :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586" y="1371600"/>
            <a:ext cx="9900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/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tác:Duy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586" y="1371600"/>
            <a:ext cx="99007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4194" y="1690688"/>
            <a:ext cx="7067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7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A333</dc:creator>
  <cp:lastModifiedBy>Admin</cp:lastModifiedBy>
  <cp:revision>7</cp:revision>
  <dcterms:created xsi:type="dcterms:W3CDTF">2023-11-23T01:38:34Z</dcterms:created>
  <dcterms:modified xsi:type="dcterms:W3CDTF">2024-01-01T13:42:51Z</dcterms:modified>
</cp:coreProperties>
</file>