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82" r:id="rId5"/>
    <p:sldId id="283" r:id="rId6"/>
    <p:sldId id="284" r:id="rId7"/>
    <p:sldId id="285" r:id="rId8"/>
    <p:sldId id="286" r:id="rId9"/>
    <p:sldId id="266" r:id="rId10"/>
    <p:sldId id="258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4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9613" y="409903"/>
            <a:ext cx="5927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9654" y="3965138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07900" y="4448443"/>
            <a:ext cx="335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844" y="1509296"/>
            <a:ext cx="101406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NDTT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NDKH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7900" y="604683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: 2023- 2024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194619" y="2055813"/>
            <a:ext cx="291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err="1" smtClean="0"/>
              <a:t>Đoán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8028" y="2837793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143434" y="2626427"/>
            <a:ext cx="5755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9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285324" y="1699558"/>
            <a:ext cx="3690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8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285324" y="1699558"/>
            <a:ext cx="3690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5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285324" y="1699558"/>
            <a:ext cx="3690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7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285324" y="1699558"/>
            <a:ext cx="3690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285324" y="1699558"/>
            <a:ext cx="3690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285324" y="1699558"/>
            <a:ext cx="3690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143434" y="2626427"/>
            <a:ext cx="3137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araoke-bai-hat-thieu-nhi-tho-do-trung-quan-nhac-pham-dang-k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227</Words>
  <Application>Microsoft Office PowerPoint</Application>
  <PresentationFormat>Widescreen</PresentationFormat>
  <Paragraphs>33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Phong6T1</cp:lastModifiedBy>
  <cp:revision>16</cp:revision>
  <dcterms:created xsi:type="dcterms:W3CDTF">2022-11-06T22:46:15Z</dcterms:created>
  <dcterms:modified xsi:type="dcterms:W3CDTF">2024-01-02T10:38:38Z</dcterms:modified>
</cp:coreProperties>
</file>