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38" r:id="rId3"/>
    <p:sldId id="339" r:id="rId4"/>
    <p:sldId id="257" r:id="rId5"/>
    <p:sldId id="344" r:id="rId6"/>
    <p:sldId id="259" r:id="rId7"/>
    <p:sldId id="341" r:id="rId8"/>
    <p:sldId id="342" r:id="rId9"/>
    <p:sldId id="343" r:id="rId10"/>
    <p:sldId id="290" r:id="rId11"/>
    <p:sldId id="299" r:id="rId12"/>
    <p:sldId id="264" r:id="rId13"/>
    <p:sldId id="265" r:id="rId14"/>
    <p:sldId id="308" r:id="rId15"/>
    <p:sldId id="310" r:id="rId16"/>
    <p:sldId id="311" r:id="rId17"/>
    <p:sldId id="312" r:id="rId18"/>
    <p:sldId id="314" r:id="rId19"/>
    <p:sldId id="315" r:id="rId20"/>
    <p:sldId id="316" r:id="rId21"/>
    <p:sldId id="318" r:id="rId22"/>
    <p:sldId id="319" r:id="rId23"/>
    <p:sldId id="320" r:id="rId24"/>
    <p:sldId id="321"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45" r:id="rId40"/>
    <p:sldId id="340" r:id="rId41"/>
  </p:sldIdLst>
  <p:sldSz cx="9144000" cy="6858000" type="screen4x3"/>
  <p:notesSz cx="6858000" cy="9144000"/>
  <p:embeddedFontLst>
    <p:embeddedFont>
      <p:font typeface=".VnBlackH" panose="020B7200000000000000" pitchFamily="34" charset="0"/>
      <p:regular r:id="rId42"/>
    </p:embeddedFont>
    <p:embeddedFont>
      <p:font typeface=".VnArial" panose="020B7200000000000000" pitchFamily="34" charset="0"/>
      <p:regular r:id="rId43"/>
      <p:bold r:id="rId44"/>
      <p:italic r:id="rId45"/>
      <p:boldItalic r:id="rId46"/>
    </p:embeddedFont>
    <p:embeddedFont>
      <p:font typeface=".VnBahamasBH" panose="020BE200000000000000" pitchFamily="34" charset="0"/>
      <p:bold r:id="rId47"/>
    </p:embeddedFont>
    <p:embeddedFont>
      <p:font typeface=".VnArial Narrow" panose="020B7200000000000000" pitchFamily="34" charset="0"/>
      <p:regular r:id="rId48"/>
      <p:bold r:id="rId49"/>
      <p:italic r:id="rId50"/>
    </p:embeddedFont>
    <p:embeddedFont>
      <p:font typeface=".VnTime" panose="020B7200000000000000" pitchFamily="34" charset="0"/>
      <p:regular r:id="rId51"/>
      <p:bold r:id="rId52"/>
      <p:italic r:id="rId53"/>
      <p:boldItalic r:id="rId54"/>
    </p:embeddedFont>
    <p:embeddedFont>
      <p:font typeface=".VnBlack" panose="020B7200000000000000" pitchFamily="34" charset="0"/>
      <p:regular r:id="rId55"/>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66FF"/>
    <a:srgbClr val="CCFFCC"/>
    <a:srgbClr val="FF99FF"/>
    <a:srgbClr val="66FF99"/>
    <a:srgbClr val="FFCC99"/>
    <a:srgbClr val="00FFFF"/>
    <a:srgbClr val="FF99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p:restoredTop sz="98450"/>
  </p:normalViewPr>
  <p:slideViewPr>
    <p:cSldViewPr showGuides="1">
      <p:cViewPr varScale="1">
        <p:scale>
          <a:sx n="71" d="100"/>
          <a:sy n="71" d="100"/>
        </p:scale>
        <p:origin x="468" y="60"/>
      </p:cViewPr>
      <p:guideLst>
        <p:guide orient="horz" pos="219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lgn="l" eaLnBrk="1" hangingPunct="1">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b="0"/>
            </a:lvl1p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4.GIF"/><Relationship Id="rId18" Type="http://schemas.openxmlformats.org/officeDocument/2006/relationships/image" Target="../media/image9.GIF"/><Relationship Id="rId3" Type="http://schemas.microsoft.com/office/2007/relationships/media" Target="../media/media1.WAV"/><Relationship Id="rId21" Type="http://schemas.openxmlformats.org/officeDocument/2006/relationships/image" Target="../media/image12.GIF"/><Relationship Id="rId7" Type="http://schemas.openxmlformats.org/officeDocument/2006/relationships/slideLayout" Target="../slideLayouts/slideLayout1.xml"/><Relationship Id="rId12" Type="http://schemas.openxmlformats.org/officeDocument/2006/relationships/image" Target="../media/image3.GIF"/><Relationship Id="rId17" Type="http://schemas.openxmlformats.org/officeDocument/2006/relationships/image" Target="../media/image8.GIF"/><Relationship Id="rId2" Type="http://schemas.openxmlformats.org/officeDocument/2006/relationships/audio" Target="file:///D:\Rung%20Chuong%20Vang\8.%20Ket%20thuc%20cau%20hoi.wav" TargetMode="External"/><Relationship Id="rId16" Type="http://schemas.openxmlformats.org/officeDocument/2006/relationships/image" Target="../media/image7.GIF"/><Relationship Id="rId20" Type="http://schemas.openxmlformats.org/officeDocument/2006/relationships/image" Target="../media/image11.GIF"/><Relationship Id="rId1" Type="http://schemas.microsoft.com/office/2007/relationships/media" Target="file:///D:\Rung%20Chuong%20Vang\8.%20Ket%20thuc%20cau%20hoi.wav" TargetMode="External"/><Relationship Id="rId6" Type="http://schemas.openxmlformats.org/officeDocument/2006/relationships/audio" Target="file:///D:\Rung%20Chuong%20Vang\chaomung.wav" TargetMode="External"/><Relationship Id="rId11" Type="http://schemas.openxmlformats.org/officeDocument/2006/relationships/image" Target="../media/image2.png"/><Relationship Id="rId5" Type="http://schemas.microsoft.com/office/2007/relationships/media" Target="file:///D:\Rung%20Chuong%20Vang\chaomung.wav" TargetMode="External"/><Relationship Id="rId15" Type="http://schemas.openxmlformats.org/officeDocument/2006/relationships/image" Target="../media/image6.GIF"/><Relationship Id="rId23" Type="http://schemas.openxmlformats.org/officeDocument/2006/relationships/image" Target="../media/image14.png"/><Relationship Id="rId10" Type="http://schemas.openxmlformats.org/officeDocument/2006/relationships/audio" Target="../media/audio2.wav"/><Relationship Id="rId19" Type="http://schemas.openxmlformats.org/officeDocument/2006/relationships/image" Target="../media/image10.GIF"/><Relationship Id="rId4" Type="http://schemas.openxmlformats.org/officeDocument/2006/relationships/audio" Target="../media/media1.WAV"/><Relationship Id="rId9" Type="http://schemas.openxmlformats.org/officeDocument/2006/relationships/slide" Target="slide4.xml"/><Relationship Id="rId14" Type="http://schemas.openxmlformats.org/officeDocument/2006/relationships/image" Target="../media/image5.GIF"/><Relationship Id="rId22" Type="http://schemas.openxmlformats.org/officeDocument/2006/relationships/image" Target="../media/image13.GIF"/></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image" Target="../media/image17.GIF"/><Relationship Id="rId12" Type="http://schemas.openxmlformats.org/officeDocument/2006/relationships/image" Target="../media/image23.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22.png"/><Relationship Id="rId5" Type="http://schemas.openxmlformats.org/officeDocument/2006/relationships/image" Target="../media/image11.GIF"/><Relationship Id="rId10" Type="http://schemas.openxmlformats.org/officeDocument/2006/relationships/image" Target="../media/image18.GIF"/><Relationship Id="rId4" Type="http://schemas.openxmlformats.org/officeDocument/2006/relationships/audio" Target="../media/audio5.wav"/><Relationship Id="rId9" Type="http://schemas.openxmlformats.org/officeDocument/2006/relationships/image" Target="../media/image16.GIF"/></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5.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4.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6.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8.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7.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9.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31.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0.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33.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2.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35.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4.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6.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31.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7.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8.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39.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4.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41.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40.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42.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6.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44.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43.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46.png"/><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45.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3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slide" Target="slide6.xml"/><Relationship Id="rId12" Type="http://schemas.openxmlformats.org/officeDocument/2006/relationships/slide" Target="slide13.xml"/><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image" Target="../media/image12.GIF"/><Relationship Id="rId9" Type="http://schemas.openxmlformats.org/officeDocument/2006/relationships/slide" Target="slide9.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19.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2.GIF"/><Relationship Id="rId12"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9" action="ppaction://hlinksldjump" tooltip="Nhấn Enter">
              <a:snd r:embed="rId10" name="push.wav"/>
            </a:hlinkClick>
          </p:cNvPr>
          <p:cNvPicPr>
            <a:picLocks noChangeAspect="1"/>
          </p:cNvPicPr>
          <p:nvPr/>
        </p:nvPicPr>
        <p:blipFill>
          <a:blip r:embed="rId11"/>
          <a:stretch>
            <a:fillRect/>
          </a:stretch>
        </p:blipFill>
        <p:spPr>
          <a:xfrm>
            <a:off x="8258175" y="6521450"/>
            <a:ext cx="847725" cy="285750"/>
          </a:xfrm>
          <a:prstGeom prst="rect">
            <a:avLst/>
          </a:prstGeom>
          <a:noFill/>
          <a:ln w="9525">
            <a:noFill/>
          </a:ln>
        </p:spPr>
      </p:pic>
      <p:sp>
        <p:nvSpPr>
          <p:cNvPr id="2051" name="AutoShape 3"/>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grpSp>
        <p:nvGrpSpPr>
          <p:cNvPr id="2052" name="Group 4"/>
          <p:cNvGrpSpPr/>
          <p:nvPr/>
        </p:nvGrpSpPr>
        <p:grpSpPr>
          <a:xfrm>
            <a:off x="889000" y="5372100"/>
            <a:ext cx="7340600" cy="1028700"/>
            <a:chOff x="560" y="3384"/>
            <a:chExt cx="4624" cy="648"/>
          </a:xfrm>
        </p:grpSpPr>
        <p:pic>
          <p:nvPicPr>
            <p:cNvPr id="2063" name="Picture 5"/>
            <p:cNvPicPr>
              <a:picLocks noChangeAspect="1"/>
            </p:cNvPicPr>
            <p:nvPr/>
          </p:nvPicPr>
          <p:blipFill>
            <a:blip r:embed="rId12"/>
            <a:stretch>
              <a:fillRect/>
            </a:stretch>
          </p:blipFill>
          <p:spPr>
            <a:xfrm>
              <a:off x="3648" y="3646"/>
              <a:ext cx="672" cy="288"/>
            </a:xfrm>
            <a:prstGeom prst="rect">
              <a:avLst/>
            </a:prstGeom>
            <a:noFill/>
            <a:ln w="9525">
              <a:noFill/>
            </a:ln>
          </p:spPr>
        </p:pic>
        <p:pic>
          <p:nvPicPr>
            <p:cNvPr id="2064" name="Picture 6"/>
            <p:cNvPicPr>
              <a:picLocks noChangeAspect="1"/>
            </p:cNvPicPr>
            <p:nvPr/>
          </p:nvPicPr>
          <p:blipFill>
            <a:blip r:embed="rId13"/>
            <a:stretch>
              <a:fillRect/>
            </a:stretch>
          </p:blipFill>
          <p:spPr>
            <a:xfrm>
              <a:off x="4800" y="3568"/>
              <a:ext cx="384" cy="384"/>
            </a:xfrm>
            <a:prstGeom prst="rect">
              <a:avLst/>
            </a:prstGeom>
            <a:noFill/>
            <a:ln w="9525">
              <a:noFill/>
            </a:ln>
          </p:spPr>
        </p:pic>
        <p:pic>
          <p:nvPicPr>
            <p:cNvPr id="2065" name="Picture 7"/>
            <p:cNvPicPr>
              <a:picLocks noChangeAspect="1"/>
            </p:cNvPicPr>
            <p:nvPr/>
          </p:nvPicPr>
          <p:blipFill>
            <a:blip r:embed="rId14"/>
            <a:stretch>
              <a:fillRect/>
            </a:stretch>
          </p:blipFill>
          <p:spPr>
            <a:xfrm>
              <a:off x="560" y="3384"/>
              <a:ext cx="768" cy="640"/>
            </a:xfrm>
            <a:prstGeom prst="rect">
              <a:avLst/>
            </a:prstGeom>
            <a:noFill/>
            <a:ln w="9525">
              <a:noFill/>
            </a:ln>
          </p:spPr>
        </p:pic>
        <p:pic>
          <p:nvPicPr>
            <p:cNvPr id="2066" name="Picture 8"/>
            <p:cNvPicPr>
              <a:picLocks noChangeAspect="1"/>
            </p:cNvPicPr>
            <p:nvPr/>
          </p:nvPicPr>
          <p:blipFill>
            <a:blip r:embed="rId15"/>
            <a:stretch>
              <a:fillRect/>
            </a:stretch>
          </p:blipFill>
          <p:spPr>
            <a:xfrm>
              <a:off x="2384" y="3591"/>
              <a:ext cx="640" cy="397"/>
            </a:xfrm>
            <a:prstGeom prst="rect">
              <a:avLst/>
            </a:prstGeom>
            <a:noFill/>
            <a:ln w="9525">
              <a:noFill/>
            </a:ln>
          </p:spPr>
        </p:pic>
        <p:pic>
          <p:nvPicPr>
            <p:cNvPr id="2067" name="Picture 9"/>
            <p:cNvPicPr>
              <a:picLocks noChangeAspect="1"/>
            </p:cNvPicPr>
            <p:nvPr/>
          </p:nvPicPr>
          <p:blipFill>
            <a:blip r:embed="rId16"/>
            <a:stretch>
              <a:fillRect/>
            </a:stretch>
          </p:blipFill>
          <p:spPr>
            <a:xfrm>
              <a:off x="1376" y="3384"/>
              <a:ext cx="365" cy="640"/>
            </a:xfrm>
            <a:prstGeom prst="rect">
              <a:avLst/>
            </a:prstGeom>
            <a:noFill/>
            <a:ln w="9525">
              <a:noFill/>
            </a:ln>
          </p:spPr>
        </p:pic>
        <p:pic>
          <p:nvPicPr>
            <p:cNvPr id="2068" name="Picture 10"/>
            <p:cNvPicPr>
              <a:picLocks noChangeAspect="1"/>
            </p:cNvPicPr>
            <p:nvPr/>
          </p:nvPicPr>
          <p:blipFill>
            <a:blip r:embed="rId17"/>
            <a:stretch>
              <a:fillRect/>
            </a:stretch>
          </p:blipFill>
          <p:spPr>
            <a:xfrm>
              <a:off x="3080" y="3520"/>
              <a:ext cx="512" cy="512"/>
            </a:xfrm>
            <a:prstGeom prst="rect">
              <a:avLst/>
            </a:prstGeom>
            <a:noFill/>
            <a:ln w="9525">
              <a:noFill/>
            </a:ln>
          </p:spPr>
        </p:pic>
        <p:pic>
          <p:nvPicPr>
            <p:cNvPr id="2069" name="Picture 11"/>
            <p:cNvPicPr>
              <a:picLocks noChangeAspect="1"/>
            </p:cNvPicPr>
            <p:nvPr/>
          </p:nvPicPr>
          <p:blipFill>
            <a:blip r:embed="rId18"/>
            <a:stretch>
              <a:fillRect/>
            </a:stretch>
          </p:blipFill>
          <p:spPr>
            <a:xfrm>
              <a:off x="4416" y="3472"/>
              <a:ext cx="256" cy="512"/>
            </a:xfrm>
            <a:prstGeom prst="rect">
              <a:avLst/>
            </a:prstGeom>
            <a:noFill/>
            <a:ln w="9525">
              <a:noFill/>
            </a:ln>
          </p:spPr>
        </p:pic>
        <p:pic>
          <p:nvPicPr>
            <p:cNvPr id="2070" name="Picture 12"/>
            <p:cNvPicPr>
              <a:picLocks noChangeAspect="1"/>
            </p:cNvPicPr>
            <p:nvPr/>
          </p:nvPicPr>
          <p:blipFill>
            <a:blip r:embed="rId19"/>
            <a:stretch>
              <a:fillRect/>
            </a:stretch>
          </p:blipFill>
          <p:spPr>
            <a:xfrm>
              <a:off x="1789" y="3386"/>
              <a:ext cx="691" cy="614"/>
            </a:xfrm>
            <a:prstGeom prst="rect">
              <a:avLst/>
            </a:prstGeom>
            <a:noFill/>
            <a:ln w="9525">
              <a:noFill/>
            </a:ln>
          </p:spPr>
        </p:pic>
      </p:grpSp>
      <p:grpSp>
        <p:nvGrpSpPr>
          <p:cNvPr id="2053" name="Group 13"/>
          <p:cNvGrpSpPr/>
          <p:nvPr/>
        </p:nvGrpSpPr>
        <p:grpSpPr>
          <a:xfrm>
            <a:off x="342900" y="304800"/>
            <a:ext cx="8458200" cy="1905000"/>
            <a:chOff x="216" y="192"/>
            <a:chExt cx="5328" cy="1200"/>
          </a:xfrm>
        </p:grpSpPr>
        <p:pic>
          <p:nvPicPr>
            <p:cNvPr id="2059" name="Picture 14"/>
            <p:cNvPicPr>
              <a:picLocks noChangeAspect="1"/>
            </p:cNvPicPr>
            <p:nvPr/>
          </p:nvPicPr>
          <p:blipFill>
            <a:blip r:embed="rId20"/>
            <a:stretch>
              <a:fillRect/>
            </a:stretch>
          </p:blipFill>
          <p:spPr>
            <a:xfrm>
              <a:off x="2112" y="192"/>
              <a:ext cx="1392" cy="1200"/>
            </a:xfrm>
            <a:prstGeom prst="rect">
              <a:avLst/>
            </a:prstGeom>
            <a:noFill/>
            <a:ln w="9525">
              <a:noFill/>
            </a:ln>
          </p:spPr>
        </p:pic>
        <p:pic>
          <p:nvPicPr>
            <p:cNvPr id="2060" name="Picture 15"/>
            <p:cNvPicPr>
              <a:picLocks noChangeAspect="1"/>
            </p:cNvPicPr>
            <p:nvPr/>
          </p:nvPicPr>
          <p:blipFill>
            <a:blip r:embed="rId21"/>
            <a:stretch>
              <a:fillRect/>
            </a:stretch>
          </p:blipFill>
          <p:spPr>
            <a:xfrm>
              <a:off x="216" y="1344"/>
              <a:ext cx="5328" cy="48"/>
            </a:xfrm>
            <a:prstGeom prst="rect">
              <a:avLst/>
            </a:prstGeom>
            <a:noFill/>
            <a:ln w="9525">
              <a:noFill/>
            </a:ln>
          </p:spPr>
        </p:pic>
        <p:pic>
          <p:nvPicPr>
            <p:cNvPr id="2061" name="Picture 16"/>
            <p:cNvPicPr>
              <a:picLocks noChangeAspect="1"/>
            </p:cNvPicPr>
            <p:nvPr/>
          </p:nvPicPr>
          <p:blipFill>
            <a:blip r:embed="rId22"/>
            <a:stretch>
              <a:fillRect/>
            </a:stretch>
          </p:blipFill>
          <p:spPr>
            <a:xfrm rot="720688">
              <a:off x="288" y="768"/>
              <a:ext cx="1872" cy="192"/>
            </a:xfrm>
            <a:prstGeom prst="rect">
              <a:avLst/>
            </a:prstGeom>
            <a:noFill/>
            <a:ln w="9525">
              <a:noFill/>
            </a:ln>
          </p:spPr>
        </p:pic>
        <p:pic>
          <p:nvPicPr>
            <p:cNvPr id="2062" name="Picture 17"/>
            <p:cNvPicPr>
              <a:picLocks noChangeAspect="1"/>
            </p:cNvPicPr>
            <p:nvPr/>
          </p:nvPicPr>
          <p:blipFill>
            <a:blip r:embed="rId22"/>
            <a:stretch>
              <a:fillRect/>
            </a:stretch>
          </p:blipFill>
          <p:spPr>
            <a:xfrm rot="-769727" flipH="1">
              <a:off x="3696" y="768"/>
              <a:ext cx="1728" cy="192"/>
            </a:xfrm>
            <a:prstGeom prst="rect">
              <a:avLst/>
            </a:prstGeom>
            <a:noFill/>
            <a:ln w="9525">
              <a:noFill/>
            </a:ln>
          </p:spPr>
        </p:pic>
      </p:grpSp>
      <p:sp>
        <p:nvSpPr>
          <p:cNvPr id="2054" name="WordArt 18"/>
          <p:cNvSpPr>
            <a:spLocks noTextEdit="1"/>
          </p:cNvSpPr>
          <p:nvPr/>
        </p:nvSpPr>
        <p:spPr>
          <a:xfrm>
            <a:off x="1143000" y="3505200"/>
            <a:ext cx="7086600" cy="1219200"/>
          </a:xfrm>
          <a:prstGeom prst="rect">
            <a:avLst/>
          </a:prstGeom>
        </p:spPr>
        <p:txBody>
          <a:bodyPr wrap="none" fromWordArt="1">
            <a:prstTxWarp prst="textPlain">
              <a:avLst>
                <a:gd name="adj" fmla="val 50000"/>
              </a:avLst>
            </a:prstTxWarp>
            <a:normAutofit/>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sp>
        <p:nvSpPr>
          <p:cNvPr id="2" name="Text Box 19"/>
          <p:cNvSpPr txBox="1">
            <a:spLocks noChangeArrowheads="1"/>
          </p:cNvSpPr>
          <p:nvPr/>
        </p:nvSpPr>
        <p:spPr bwMode="auto">
          <a:xfrm>
            <a:off x="1066800" y="2362200"/>
            <a:ext cx="6934200" cy="762000"/>
          </a:xfrm>
          <a:prstGeom prst="rect">
            <a:avLst/>
          </a:prstGeom>
          <a:noFill/>
          <a:ln>
            <a:noFill/>
          </a:ln>
          <a:effectLst/>
        </p:spPr>
        <p:txBody>
          <a:bodyPr>
            <a:spAutoFit/>
          </a:bodyPr>
          <a:lstStyle/>
          <a:p>
            <a:pPr marR="0" algn="ctr" defTabSz="914400" eaLnBrk="1" hangingPunct="1">
              <a:spcBef>
                <a:spcPct val="50000"/>
              </a:spcBef>
              <a:buClrTx/>
              <a:buSzTx/>
              <a:buFontTx/>
              <a:buNone/>
              <a:defRPr/>
            </a:pPr>
            <a:r>
              <a:rPr kumimoji="0" lang="en-US" altLang="en-US" sz="4400" kern="1200" cap="none" spc="0" normalizeH="0" baseline="0" noProof="0">
                <a:solidFill>
                  <a:srgbClr val="FF0000"/>
                </a:solidFill>
                <a:effectLst>
                  <a:outerShdw blurRad="38100" dist="38100" dir="2700000" algn="tl">
                    <a:srgbClr val="000000"/>
                  </a:outerShdw>
                </a:effectLst>
                <a:latin typeface=".VnBlackH" panose="020B7200000000000000" pitchFamily="34" charset="0"/>
                <a:ea typeface="+mn-ea"/>
                <a:cs typeface="+mn-cs"/>
              </a:rPr>
              <a:t>Trß ch¬i</a:t>
            </a:r>
          </a:p>
        </p:txBody>
      </p:sp>
      <p:pic>
        <p:nvPicPr>
          <p:cNvPr id="3" name="8. Ket thuc cau hoi.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23"/>
          <a:stretch>
            <a:fillRect/>
          </a:stretch>
        </p:blipFill>
        <p:spPr>
          <a:xfrm>
            <a:off x="152400" y="0"/>
            <a:ext cx="76200" cy="76200"/>
          </a:xfrm>
          <a:prstGeom prst="rect">
            <a:avLst/>
          </a:prstGeom>
          <a:noFill/>
          <a:ln w="9525">
            <a:noFill/>
          </a:ln>
        </p:spPr>
      </p:pic>
      <p:pic>
        <p:nvPicPr>
          <p:cNvPr id="4" name="Picture 2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0" y="0"/>
            <a:ext cx="76200" cy="76200"/>
          </a:xfrm>
          <a:prstGeom prst="rect">
            <a:avLst/>
          </a:prstGeom>
          <a:noFill/>
          <a:ln w="9525">
            <a:noFill/>
          </a:ln>
        </p:spPr>
      </p:pic>
      <p:pic>
        <p:nvPicPr>
          <p:cNvPr id="2071" name="chaomung.wav">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23"/>
          <a:stretch>
            <a:fillRect/>
          </a:stretch>
        </p:blipFill>
        <p:spPr>
          <a:xfrm>
            <a:off x="0" y="6172200"/>
            <a:ext cx="76200" cy="76200"/>
          </a:xfrm>
          <a:prstGeom prst="rect">
            <a:avLst/>
          </a:prstGeom>
          <a:no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8" name="khoi dong.wav"/>
                                        </p:tgtEl>
                                      </p:cMediaNode>
                                    </p:audio>
                                  </p:subTnLst>
                                </p:cTn>
                              </p:par>
                            </p:childTnLst>
                          </p:cTn>
                        </p:par>
                        <p:par>
                          <p:cTn id="9" fill="hold">
                            <p:stCondLst>
                              <p:cond delay="3000"/>
                            </p:stCondLst>
                            <p:childTnLst>
                              <p:par>
                                <p:cTn id="10" presetID="51" presetClass="entr" presetSubtype="0" fill="hold" nodeType="afterEffect">
                                  <p:stCondLst>
                                    <p:cond delay="200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155" decel="100000"/>
                                        <p:tgtEl>
                                          <p:spTgt spid="2054"/>
                                        </p:tgtEl>
                                      </p:cBhvr>
                                    </p:animEffect>
                                    <p:animScale>
                                      <p:cBhvr>
                                        <p:cTn id="13" dur="1155" decel="100000"/>
                                        <p:tgtEl>
                                          <p:spTgt spid="2054"/>
                                        </p:tgtEl>
                                      </p:cBhvr>
                                      <p:from x="10000" y="10000"/>
                                      <p:to x="200000" y="450000"/>
                                    </p:animScale>
                                    <p:animScale>
                                      <p:cBhvr>
                                        <p:cTn id="14" dur="1845" accel="100000" fill="hold">
                                          <p:stCondLst>
                                            <p:cond delay="1155"/>
                                          </p:stCondLst>
                                        </p:cTn>
                                        <p:tgtEl>
                                          <p:spTgt spid="2054"/>
                                        </p:tgtEl>
                                      </p:cBhvr>
                                      <p:from x="200000" y="450000"/>
                                      <p:to x="100000" y="100000"/>
                                    </p:animScale>
                                    <p:set>
                                      <p:cBhvr>
                                        <p:cTn id="15" dur="1155" fill="hold"/>
                                        <p:tgtEl>
                                          <p:spTgt spid="2054"/>
                                        </p:tgtEl>
                                        <p:attrNameLst>
                                          <p:attrName>ppt_x</p:attrName>
                                        </p:attrNameLst>
                                      </p:cBhvr>
                                      <p:to>
                                        <p:strVal val="(0.5)"/>
                                      </p:to>
                                    </p:set>
                                    <p:anim from="(0.5)" to="(#ppt_x)" calcmode="lin" valueType="num">
                                      <p:cBhvr>
                                        <p:cTn id="16" dur="1845" accel="100000" fill="hold">
                                          <p:stCondLst>
                                            <p:cond delay="1155"/>
                                          </p:stCondLst>
                                        </p:cTn>
                                        <p:tgtEl>
                                          <p:spTgt spid="2054"/>
                                        </p:tgtEl>
                                        <p:attrNameLst>
                                          <p:attrName>ppt_x</p:attrName>
                                        </p:attrNameLst>
                                      </p:cBhvr>
                                    </p:anim>
                                    <p:set>
                                      <p:cBhvr>
                                        <p:cTn id="17" dur="1155" fill="hold"/>
                                        <p:tgtEl>
                                          <p:spTgt spid="2054"/>
                                        </p:tgtEl>
                                        <p:attrNameLst>
                                          <p:attrName>ppt_y</p:attrName>
                                        </p:attrNameLst>
                                      </p:cBhvr>
                                      <p:to>
                                        <p:strVal val="(#ppt_y+0.4)"/>
                                      </p:to>
                                    </p:set>
                                    <p:anim from="(#ppt_y+0.4)" to="(#ppt_y)" calcmode="lin" valueType="num">
                                      <p:cBhvr>
                                        <p:cTn id="18" dur="1845" accel="100000" fill="hold">
                                          <p:stCondLst>
                                            <p:cond delay="1155"/>
                                          </p:stCondLst>
                                        </p:cTn>
                                        <p:tgtEl>
                                          <p:spTgt spid="20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3"/>
                                        </p:tgtEl>
                                      </p:cBhvr>
                                    </p:cmd>
                                  </p:childTnLst>
                                </p:cTn>
                              </p:par>
                            </p:childTnLst>
                          </p:cTn>
                        </p:par>
                      </p:childTnLst>
                    </p:cTn>
                  </p:par>
                </p:childTnLst>
              </p:cTn>
              <p:nextCondLst>
                <p:cond evt="onClick" delay="0">
                  <p:tgtEl>
                    <p:spTgt spid="3"/>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4"/>
                                        </p:tgtEl>
                                      </p:cBhvr>
                                    </p:cmd>
                                  </p:childTnLst>
                                </p:cTn>
                              </p:par>
                            </p:childTnLst>
                          </p:cTn>
                        </p:par>
                      </p:childTnLst>
                    </p:cTn>
                  </p:par>
                </p:childTnLst>
              </p:cTn>
              <p:nextCondLst>
                <p:cond evt="onClick" delay="0">
                  <p:tgtEl>
                    <p:spTgt spid="4"/>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9219" name="Picture 3"/>
          <p:cNvPicPr>
            <a:picLocks noChangeAspect="1"/>
          </p:cNvPicPr>
          <p:nvPr/>
        </p:nvPicPr>
        <p:blipFill>
          <a:blip r:embed="rId5"/>
          <a:stretch>
            <a:fillRect/>
          </a:stretch>
        </p:blipFill>
        <p:spPr>
          <a:xfrm>
            <a:off x="1033463" y="319088"/>
            <a:ext cx="1447800" cy="1281112"/>
          </a:xfrm>
          <a:prstGeom prst="rect">
            <a:avLst/>
          </a:prstGeom>
          <a:noFill/>
          <a:ln w="9525">
            <a:noFill/>
          </a:ln>
        </p:spPr>
      </p:pic>
      <p:pic>
        <p:nvPicPr>
          <p:cNvPr id="9220" name="Picture 4"/>
          <p:cNvPicPr>
            <a:picLocks noChangeAspect="1"/>
          </p:cNvPicPr>
          <p:nvPr/>
        </p:nvPicPr>
        <p:blipFill>
          <a:blip r:embed="rId6"/>
          <a:stretch>
            <a:fillRect/>
          </a:stretch>
        </p:blipFill>
        <p:spPr>
          <a:xfrm>
            <a:off x="342900" y="1447800"/>
            <a:ext cx="8458200" cy="76200"/>
          </a:xfrm>
          <a:prstGeom prst="rect">
            <a:avLst/>
          </a:prstGeom>
          <a:noFill/>
          <a:ln w="9525">
            <a:noFill/>
          </a:ln>
        </p:spPr>
      </p:pic>
      <p:sp>
        <p:nvSpPr>
          <p:cNvPr id="922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9222" name="Group 6"/>
          <p:cNvGrpSpPr/>
          <p:nvPr/>
        </p:nvGrpSpPr>
        <p:grpSpPr>
          <a:xfrm>
            <a:off x="7162800" y="6019800"/>
            <a:ext cx="1168400" cy="561975"/>
            <a:chOff x="4512" y="3792"/>
            <a:chExt cx="736" cy="354"/>
          </a:xfrm>
        </p:grpSpPr>
        <p:pic>
          <p:nvPicPr>
            <p:cNvPr id="9238" name="Picture 7"/>
            <p:cNvPicPr>
              <a:picLocks noChangeAspect="1"/>
            </p:cNvPicPr>
            <p:nvPr/>
          </p:nvPicPr>
          <p:blipFill>
            <a:blip r:embed="rId7"/>
            <a:stretch>
              <a:fillRect/>
            </a:stretch>
          </p:blipFill>
          <p:spPr>
            <a:xfrm flipH="1">
              <a:off x="4512" y="3792"/>
              <a:ext cx="432" cy="312"/>
            </a:xfrm>
            <a:prstGeom prst="rect">
              <a:avLst/>
            </a:prstGeom>
            <a:noFill/>
            <a:ln w="9525">
              <a:noFill/>
            </a:ln>
          </p:spPr>
        </p:pic>
        <p:sp>
          <p:nvSpPr>
            <p:cNvPr id="9239" name="Text Box 8">
              <a:hlinkClick r:id="rId8"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9223" name="AutoShape 9"/>
          <p:cNvSpPr/>
          <p:nvPr/>
        </p:nvSpPr>
        <p:spPr>
          <a:xfrm>
            <a:off x="3276600" y="1644650"/>
            <a:ext cx="2895600" cy="398463"/>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24" name="AutoShape 10"/>
          <p:cNvSpPr/>
          <p:nvPr/>
        </p:nvSpPr>
        <p:spPr>
          <a:xfrm>
            <a:off x="3276600" y="1655763"/>
            <a:ext cx="28956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27" name="Text Box 11"/>
          <p:cNvSpPr txBox="1">
            <a:spLocks noChangeArrowheads="1"/>
          </p:cNvSpPr>
          <p:nvPr/>
        </p:nvSpPr>
        <p:spPr bwMode="auto">
          <a:xfrm>
            <a:off x="3900488" y="1658938"/>
            <a:ext cx="2271713" cy="369888"/>
          </a:xfrm>
          <a:prstGeom prst="rect">
            <a:avLst/>
          </a:prstGeom>
          <a:noFill/>
          <a:ln>
            <a:noFill/>
          </a:ln>
          <a:effectLst/>
        </p:spPr>
        <p:txBody>
          <a:bodyPr>
            <a:spAutoFit/>
          </a:bodyPr>
          <a:lstStyle/>
          <a:p>
            <a:pPr marR="0" algn="ctr" defTabSz="914400" eaLnBrk="1" hangingPunct="1">
              <a:spcBef>
                <a:spcPct val="50000"/>
              </a:spcBef>
              <a:buClrTx/>
              <a:buSzTx/>
              <a:buFontTx/>
              <a:buNone/>
              <a:defRPr/>
            </a:pPr>
            <a:r>
              <a:rPr kumimoji="0" lang="en-US" altLang="en-US" kern="1200" cap="none" spc="0" normalizeH="0" baseline="0" noProof="0" dirty="0">
                <a:effectLst>
                  <a:outerShdw blurRad="38100" dist="38100" dir="2700000" algn="tl">
                    <a:srgbClr val="FFFFFF"/>
                  </a:outerShdw>
                </a:effectLst>
                <a:latin typeface="Arial" panose="020B0604020202020204" pitchFamily="34" charset="0"/>
                <a:ea typeface="+mn-ea"/>
                <a:cs typeface="+mn-cs"/>
              </a:rPr>
              <a:t>CÂU HỎI 6</a:t>
            </a:r>
          </a:p>
        </p:txBody>
      </p:sp>
      <p:pic>
        <p:nvPicPr>
          <p:cNvPr id="9226" name="Picture 12"/>
          <p:cNvPicPr>
            <a:picLocks noChangeAspect="1"/>
          </p:cNvPicPr>
          <p:nvPr/>
        </p:nvPicPr>
        <p:blipFill>
          <a:blip r:embed="rId9"/>
          <a:stretch>
            <a:fillRect/>
          </a:stretch>
        </p:blipFill>
        <p:spPr>
          <a:xfrm>
            <a:off x="8077200" y="838200"/>
            <a:ext cx="533400" cy="533400"/>
          </a:xfrm>
          <a:prstGeom prst="rect">
            <a:avLst/>
          </a:prstGeom>
          <a:noFill/>
          <a:ln w="9525">
            <a:noFill/>
          </a:ln>
        </p:spPr>
      </p:pic>
      <p:pic>
        <p:nvPicPr>
          <p:cNvPr id="2" name="Picture 13"/>
          <p:cNvPicPr>
            <a:picLocks noChangeAspect="1"/>
          </p:cNvPicPr>
          <p:nvPr/>
        </p:nvPicPr>
        <p:blipFill>
          <a:blip r:embed="rId10">
            <a:lum contrast="12000"/>
          </a:blip>
          <a:stretch>
            <a:fillRect/>
          </a:stretch>
        </p:blipFill>
        <p:spPr>
          <a:xfrm>
            <a:off x="838200" y="5283200"/>
            <a:ext cx="971550" cy="1143000"/>
          </a:xfrm>
          <a:prstGeom prst="rect">
            <a:avLst/>
          </a:prstGeom>
          <a:noFill/>
          <a:ln w="9525">
            <a:noFill/>
          </a:ln>
        </p:spPr>
      </p:pic>
      <p:sp>
        <p:nvSpPr>
          <p:cNvPr id="9230" name="Text Box 14"/>
          <p:cNvSpPr txBox="1"/>
          <p:nvPr/>
        </p:nvSpPr>
        <p:spPr>
          <a:xfrm>
            <a:off x="381000" y="2300288"/>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3600" b="1" dirty="0">
                <a:solidFill>
                  <a:srgbClr val="FF0000"/>
                </a:solidFill>
                <a:latin typeface="Times New Roman" panose="02020603050405020304" pitchFamily="18" charset="0"/>
                <a:cs typeface="Times New Roman" panose="02020603050405020304" pitchFamily="18" charset="0"/>
              </a:rPr>
              <a:t>              CÂU 6: Qủa gì bên ngo</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i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 bên trong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đỏ, có hạt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đen?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9231" name="Text Box 15"/>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sp>
        <p:nvSpPr>
          <p:cNvPr id="9235" name="AutoShape 19"/>
          <p:cNvSpPr/>
          <p:nvPr/>
        </p:nvSpPr>
        <p:spPr>
          <a:xfrm>
            <a:off x="4724400" y="3702050"/>
            <a:ext cx="3352800" cy="55245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33" name="Text Box 17"/>
          <p:cNvSpPr txBox="1"/>
          <p:nvPr/>
        </p:nvSpPr>
        <p:spPr>
          <a:xfrm>
            <a:off x="965200" y="3621088"/>
            <a:ext cx="76454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latin typeface="Times New Roman" panose="02020603050405020304" pitchFamily="18" charset="0"/>
                <a:cs typeface="Times New Roman" panose="02020603050405020304" pitchFamily="18" charset="0"/>
              </a:rPr>
              <a:t>1. Qủa táo		2. Qủa dưa hấu.</a:t>
            </a:r>
            <a:endParaRPr lang="en-US" altLang="en-US" sz="3600" b="1" dirty="0">
              <a:latin typeface="Times New Roman" panose="02020603050405020304" pitchFamily="18" charset="0"/>
              <a:ea typeface="Times New Roman" panose="02020603050405020304" pitchFamily="18" charset="0"/>
            </a:endParaRPr>
          </a:p>
        </p:txBody>
      </p:sp>
      <p:grpSp>
        <p:nvGrpSpPr>
          <p:cNvPr id="4" name="Group 46"/>
          <p:cNvGrpSpPr/>
          <p:nvPr/>
        </p:nvGrpSpPr>
        <p:grpSpPr>
          <a:xfrm>
            <a:off x="7394575" y="5180013"/>
            <a:ext cx="1444625" cy="1295400"/>
            <a:chOff x="4574" y="3342"/>
            <a:chExt cx="960" cy="912"/>
          </a:xfrm>
        </p:grpSpPr>
        <p:sp>
          <p:nvSpPr>
            <p:cNvPr id="9236" name="AutoShape 4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37" name="Text Box 48"/>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3" name="Text Box 49"/>
          <p:cNvSpPr txBox="1"/>
          <p:nvPr/>
        </p:nvSpPr>
        <p:spPr>
          <a:xfrm>
            <a:off x="3986213" y="58547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9234" name="Picture 7"/>
          <p:cNvPicPr>
            <a:picLocks noChangeAspect="1"/>
          </p:cNvPicPr>
          <p:nvPr/>
        </p:nvPicPr>
        <p:blipFill>
          <a:blip r:embed="rId11"/>
          <a:stretch>
            <a:fillRect/>
          </a:stretch>
        </p:blipFill>
        <p:spPr>
          <a:xfrm>
            <a:off x="1114425" y="4348163"/>
            <a:ext cx="2663825" cy="1600200"/>
          </a:xfrm>
          <a:prstGeom prst="rect">
            <a:avLst/>
          </a:prstGeom>
          <a:noFill/>
          <a:ln w="9525">
            <a:noFill/>
          </a:ln>
        </p:spPr>
      </p:pic>
      <p:pic>
        <p:nvPicPr>
          <p:cNvPr id="5" name="Picture 8"/>
          <p:cNvPicPr>
            <a:picLocks noChangeAspect="1"/>
          </p:cNvPicPr>
          <p:nvPr/>
        </p:nvPicPr>
        <p:blipFill>
          <a:blip r:embed="rId12"/>
          <a:stretch>
            <a:fillRect/>
          </a:stretch>
        </p:blipFill>
        <p:spPr>
          <a:xfrm>
            <a:off x="5049838" y="4321175"/>
            <a:ext cx="2600325" cy="176212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9230"/>
                                        </p:tgtEl>
                                        <p:attrNameLst>
                                          <p:attrName>style.visibility</p:attrName>
                                        </p:attrNameLst>
                                      </p:cBhvr>
                                      <p:to>
                                        <p:strVal val="visible"/>
                                      </p:to>
                                    </p:set>
                                    <p:anim calcmode="discrete" valueType="clr">
                                      <p:cBhvr override="childStyle">
                                        <p:cTn id="7" dur="80"/>
                                        <p:tgtEl>
                                          <p:spTgt spid="9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30"/>
                                        </p:tgtEl>
                                        <p:attrNameLst>
                                          <p:attrName>fillcolor</p:attrName>
                                        </p:attrNameLst>
                                      </p:cBhvr>
                                      <p:tavLst>
                                        <p:tav tm="0">
                                          <p:val>
                                            <p:clrVal>
                                              <a:schemeClr val="accent2"/>
                                            </p:clrVal>
                                          </p:val>
                                        </p:tav>
                                        <p:tav tm="50000">
                                          <p:val>
                                            <p:clrVal>
                                              <a:schemeClr val="hlink"/>
                                            </p:clrVal>
                                          </p:val>
                                        </p:tav>
                                      </p:tavLst>
                                    </p:anim>
                                    <p:set>
                                      <p:cBhvr>
                                        <p:cTn id="9" dur="80"/>
                                        <p:tgtEl>
                                          <p:spTgt spid="92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33"/>
                                        </p:tgtEl>
                                        <p:attrNameLst>
                                          <p:attrName>style.visibility</p:attrName>
                                        </p:attrNameLst>
                                      </p:cBhvr>
                                      <p:to>
                                        <p:strVal val="visible"/>
                                      </p:to>
                                    </p:set>
                                    <p:animEffect transition="in" filter="fade">
                                      <p:cBhvr>
                                        <p:cTn id="14" dur="1000"/>
                                        <p:tgtEl>
                                          <p:spTgt spid="9233"/>
                                        </p:tgtEl>
                                      </p:cBhvr>
                                    </p:animEffect>
                                    <p:anim calcmode="lin" valueType="num">
                                      <p:cBhvr>
                                        <p:cTn id="15" dur="1000" fill="hold"/>
                                        <p:tgtEl>
                                          <p:spTgt spid="9233"/>
                                        </p:tgtEl>
                                        <p:attrNameLst>
                                          <p:attrName>ppt_x</p:attrName>
                                        </p:attrNameLst>
                                      </p:cBhvr>
                                      <p:tavLst>
                                        <p:tav tm="0">
                                          <p:val>
                                            <p:strVal val="#ppt_x"/>
                                          </p:val>
                                        </p:tav>
                                        <p:tav tm="100000">
                                          <p:val>
                                            <p:strVal val="#ppt_x"/>
                                          </p:val>
                                        </p:tav>
                                      </p:tavLst>
                                    </p:anim>
                                    <p:anim calcmode="lin" valueType="num">
                                      <p:cBhvr>
                                        <p:cTn id="16" dur="1000" fill="hold"/>
                                        <p:tgtEl>
                                          <p:spTgt spid="92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1000"/>
                                  </p:stCondLst>
                                  <p:childTnLst>
                                    <p:set>
                                      <p:cBhvr>
                                        <p:cTn id="19"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2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withEffect">
                                  <p:stCondLst>
                                    <p:cond delay="0"/>
                                  </p:stCondLst>
                                  <p:childTnLst>
                                    <p:set>
                                      <p:cBhvr>
                                        <p:cTn id="24" dur="1" fill="hold">
                                          <p:stCondLst>
                                            <p:cond delay="0"/>
                                          </p:stCondLst>
                                        </p:cTn>
                                        <p:tgtEl>
                                          <p:spTgt spid="9235"/>
                                        </p:tgtEl>
                                        <p:attrNameLst>
                                          <p:attrName>style.visibility</p:attrName>
                                        </p:attrNameLst>
                                      </p:cBhvr>
                                      <p:to>
                                        <p:strVal val="visible"/>
                                      </p:to>
                                    </p:set>
                                    <p:animEffect transition="in" filter="fade">
                                      <p:cBhvr>
                                        <p:cTn id="25" dur="500"/>
                                        <p:tgtEl>
                                          <p:spTgt spid="9235"/>
                                        </p:tgtEl>
                                      </p:cBhvr>
                                    </p:animEffect>
                                  </p:childTnLst>
                                  <p:subTnLst>
                                    <p:audio>
                                      <p:cMediaNode>
                                        <p:cTn display="0" masterRel="sameClick">
                                          <p:stCondLst>
                                            <p:cond evt="begin" delay="0">
                                              <p:tn val="23"/>
                                            </p:cond>
                                          </p:stCondLst>
                                          <p:endCondLst>
                                            <p:cond evt="onStopAudio" delay="0">
                                              <p:tgtEl>
                                                <p:sldTgt/>
                                              </p:tgtEl>
                                            </p:cond>
                                          </p:endCondLst>
                                        </p:cTn>
                                        <p:tgtEl>
                                          <p:sndTgt r:embed="rId4" name="FELIZ2.WAV"/>
                                        </p:tgtEl>
                                      </p:cMediaNode>
                                    </p:audio>
                                  </p:subTnLst>
                                </p:cTn>
                              </p:par>
                              <p:par>
                                <p:cTn id="26" presetID="22" presetClass="emph" presetSubtype="0" repeatCount="10000" fill="remove" nodeType="withEffect">
                                  <p:stCondLst>
                                    <p:cond delay="0"/>
                                  </p:stCondLst>
                                  <p:childTnLst>
                                    <p:animClr clrSpc="hsl" dir="cw">
                                      <p:cBhvr override="childStyle">
                                        <p:cTn id="27" dur="500" fill="hold"/>
                                        <p:tgtEl>
                                          <p:spTgt spid="9235"/>
                                        </p:tgtEl>
                                        <p:attrNameLst>
                                          <p:attrName>style.color</p:attrName>
                                        </p:attrNameLst>
                                      </p:cBhvr>
                                      <p:by>
                                        <p:hsl h="-7200000" s="0" l="0"/>
                                      </p:by>
                                    </p:animClr>
                                    <p:animClr clrSpc="hsl" dir="cw">
                                      <p:cBhvr>
                                        <p:cTn id="28" dur="500" fill="hold"/>
                                        <p:tgtEl>
                                          <p:spTgt spid="9235"/>
                                        </p:tgtEl>
                                        <p:attrNameLst>
                                          <p:attrName>fillcolor</p:attrName>
                                        </p:attrNameLst>
                                      </p:cBhvr>
                                      <p:by>
                                        <p:hsl h="-7200000" s="0" l="0"/>
                                      </p:by>
                                    </p:animClr>
                                    <p:animClr clrSpc="hsl" dir="cw">
                                      <p:cBhvr>
                                        <p:cTn id="29" dur="500" fill="hold"/>
                                        <p:tgtEl>
                                          <p:spTgt spid="9235"/>
                                        </p:tgtEl>
                                        <p:attrNameLst>
                                          <p:attrName>stroke.color</p:attrName>
                                        </p:attrNameLst>
                                      </p:cBhvr>
                                      <p:by>
                                        <p:hsl h="-7200000" s="0" l="0"/>
                                      </p:by>
                                    </p:animClr>
                                    <p:set>
                                      <p:cBhvr>
                                        <p:cTn id="30" dur="500" fill="hold"/>
                                        <p:tgtEl>
                                          <p:spTgt spid="9235"/>
                                        </p:tgtEl>
                                        <p:attrNameLst>
                                          <p:attrName>fill.type</p:attrName>
                                        </p:attrNameLst>
                                      </p:cBhvr>
                                      <p:to>
                                        <p:strVal val="solid"/>
                                      </p:to>
                                    </p:set>
                                  </p:childTnLst>
                                </p:cTn>
                              </p:par>
                            </p:childTnLst>
                          </p:cTn>
                        </p:par>
                      </p:childTnLst>
                    </p:cTn>
                  </p:par>
                </p:childTnLst>
              </p:cTn>
              <p:nextCondLst>
                <p:cond evt="onClick" delay="0">
                  <p:tgtEl>
                    <p:spTgt spid="9231"/>
                  </p:tgtEl>
                </p:cond>
              </p:nextCondLst>
            </p:seq>
          </p:childTnLst>
        </p:cTn>
      </p:par>
    </p:tnLst>
    <p:bldLst>
      <p:bldP spid="92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024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024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024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0246" name="Group 6"/>
          <p:cNvGrpSpPr/>
          <p:nvPr/>
        </p:nvGrpSpPr>
        <p:grpSpPr>
          <a:xfrm>
            <a:off x="7162800" y="6019800"/>
            <a:ext cx="1168400" cy="561975"/>
            <a:chOff x="4512" y="3792"/>
            <a:chExt cx="736" cy="354"/>
          </a:xfrm>
        </p:grpSpPr>
        <p:pic>
          <p:nvPicPr>
            <p:cNvPr id="1028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029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024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4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4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7</a:t>
            </a:r>
          </a:p>
        </p:txBody>
      </p:sp>
      <p:pic>
        <p:nvPicPr>
          <p:cNvPr id="1025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025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7. Con vật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sau đây được nuôi trong gia đình?</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499100" y="3432175"/>
            <a:ext cx="2633663" cy="609600"/>
          </a:xfrm>
          <a:prstGeom prst="roundRect">
            <a:avLst>
              <a:gd name="adj" fmla="val 16667"/>
            </a:avLst>
          </a:prstGeom>
          <a:solidFill>
            <a:srgbClr val="00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104900" y="3429000"/>
            <a:ext cx="72390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1.Con sư tử.			2. Con chó.</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028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028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028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028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027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027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027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027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027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026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10267" name="Picture 3"/>
          <p:cNvPicPr>
            <a:picLocks noChangeAspect="1"/>
          </p:cNvPicPr>
          <p:nvPr/>
        </p:nvPicPr>
        <p:blipFill>
          <a:blip r:embed="rId12"/>
          <a:stretch>
            <a:fillRect/>
          </a:stretch>
        </p:blipFill>
        <p:spPr>
          <a:xfrm>
            <a:off x="1054100" y="3995738"/>
            <a:ext cx="2632075" cy="1876425"/>
          </a:xfrm>
          <a:prstGeom prst="rect">
            <a:avLst/>
          </a:prstGeom>
          <a:noFill/>
          <a:ln w="9525">
            <a:noFill/>
          </a:ln>
        </p:spPr>
      </p:pic>
      <p:pic>
        <p:nvPicPr>
          <p:cNvPr id="10268" name="Picture 4"/>
          <p:cNvPicPr>
            <a:picLocks noChangeAspect="1"/>
          </p:cNvPicPr>
          <p:nvPr/>
        </p:nvPicPr>
        <p:blipFill>
          <a:blip r:embed="rId13"/>
          <a:stretch>
            <a:fillRect/>
          </a:stretch>
        </p:blipFill>
        <p:spPr>
          <a:xfrm>
            <a:off x="5105400" y="4040188"/>
            <a:ext cx="3027363" cy="1973262"/>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126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126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126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1270" name="Group 6"/>
          <p:cNvGrpSpPr/>
          <p:nvPr/>
        </p:nvGrpSpPr>
        <p:grpSpPr>
          <a:xfrm>
            <a:off x="7162800" y="6019800"/>
            <a:ext cx="1168400" cy="561975"/>
            <a:chOff x="4512" y="3792"/>
            <a:chExt cx="736" cy="354"/>
          </a:xfrm>
        </p:grpSpPr>
        <p:pic>
          <p:nvPicPr>
            <p:cNvPr id="11312"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1313"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127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7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73" name="Text Box 11"/>
          <p:cNvSpPr txBox="1"/>
          <p:nvPr/>
        </p:nvSpPr>
        <p:spPr>
          <a:xfrm>
            <a:off x="3846513" y="1612900"/>
            <a:ext cx="16129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8</a:t>
            </a:r>
          </a:p>
        </p:txBody>
      </p:sp>
      <p:pic>
        <p:nvPicPr>
          <p:cNvPr id="1127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127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11280" name="Text Box 16"/>
          <p:cNvSpPr txBox="1"/>
          <p:nvPr/>
        </p:nvSpPr>
        <p:spPr>
          <a:xfrm>
            <a:off x="457200" y="2330450"/>
            <a:ext cx="80772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8. What is this?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1281" name="AutoShape 17"/>
          <p:cNvSpPr/>
          <p:nvPr/>
        </p:nvSpPr>
        <p:spPr>
          <a:xfrm>
            <a:off x="1112838" y="3514725"/>
            <a:ext cx="3713162" cy="5842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82" name="Text Box 18"/>
          <p:cNvSpPr txBox="1"/>
          <p:nvPr/>
        </p:nvSpPr>
        <p:spPr>
          <a:xfrm>
            <a:off x="1006475" y="3448050"/>
            <a:ext cx="41910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This is a orange.</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This is a banana</a:t>
            </a:r>
            <a:r>
              <a:rPr lang="en-US" altLang="en-US" sz="1800" b="1" dirty="0"/>
              <a:t>.</a:t>
            </a:r>
          </a:p>
        </p:txBody>
      </p:sp>
      <p:sp>
        <p:nvSpPr>
          <p:cNvPr id="1128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11344" name="Group 80"/>
          <p:cNvGrpSpPr/>
          <p:nvPr/>
        </p:nvGrpSpPr>
        <p:grpSpPr>
          <a:xfrm>
            <a:off x="7850188" y="5181600"/>
            <a:ext cx="1370012" cy="1295400"/>
            <a:chOff x="4574" y="3342"/>
            <a:chExt cx="960" cy="912"/>
          </a:xfrm>
        </p:grpSpPr>
        <p:sp>
          <p:nvSpPr>
            <p:cNvPr id="11310" name="AutoShape 8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11" name="Text Box 8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11347" name="Group 83"/>
          <p:cNvGrpSpPr/>
          <p:nvPr/>
        </p:nvGrpSpPr>
        <p:grpSpPr>
          <a:xfrm>
            <a:off x="7850188" y="5181600"/>
            <a:ext cx="1370012" cy="1295400"/>
            <a:chOff x="4574" y="3342"/>
            <a:chExt cx="960" cy="912"/>
          </a:xfrm>
        </p:grpSpPr>
        <p:sp>
          <p:nvSpPr>
            <p:cNvPr id="11308" name="AutoShape 8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9" name="Text Box 8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11350" name="Group 86"/>
          <p:cNvGrpSpPr/>
          <p:nvPr/>
        </p:nvGrpSpPr>
        <p:grpSpPr>
          <a:xfrm>
            <a:off x="7850188" y="5181600"/>
            <a:ext cx="1370012" cy="1295400"/>
            <a:chOff x="4574" y="3342"/>
            <a:chExt cx="960" cy="912"/>
          </a:xfrm>
        </p:grpSpPr>
        <p:sp>
          <p:nvSpPr>
            <p:cNvPr id="11306" name="AutoShape 8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7" name="Text Box 8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11353" name="Group 89"/>
          <p:cNvGrpSpPr/>
          <p:nvPr/>
        </p:nvGrpSpPr>
        <p:grpSpPr>
          <a:xfrm>
            <a:off x="7850188" y="5181600"/>
            <a:ext cx="1370012" cy="1295400"/>
            <a:chOff x="4574" y="3342"/>
            <a:chExt cx="960" cy="912"/>
          </a:xfrm>
        </p:grpSpPr>
        <p:sp>
          <p:nvSpPr>
            <p:cNvPr id="11304" name="AutoShape 9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5" name="Text Box 9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11356" name="Group 92"/>
          <p:cNvGrpSpPr/>
          <p:nvPr/>
        </p:nvGrpSpPr>
        <p:grpSpPr>
          <a:xfrm>
            <a:off x="7850188" y="5181600"/>
            <a:ext cx="1370012" cy="1295400"/>
            <a:chOff x="4574" y="3342"/>
            <a:chExt cx="960" cy="912"/>
          </a:xfrm>
        </p:grpSpPr>
        <p:sp>
          <p:nvSpPr>
            <p:cNvPr id="11302" name="AutoShape 9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3" name="Text Box 9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11359" name="Group 95"/>
          <p:cNvGrpSpPr/>
          <p:nvPr/>
        </p:nvGrpSpPr>
        <p:grpSpPr>
          <a:xfrm>
            <a:off x="7850188" y="5181600"/>
            <a:ext cx="1370012" cy="1295400"/>
            <a:chOff x="4574" y="3342"/>
            <a:chExt cx="960" cy="912"/>
          </a:xfrm>
        </p:grpSpPr>
        <p:sp>
          <p:nvSpPr>
            <p:cNvPr id="11300" name="AutoShape 9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1" name="Text Box 9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11362" name="Group 98"/>
          <p:cNvGrpSpPr/>
          <p:nvPr/>
        </p:nvGrpSpPr>
        <p:grpSpPr>
          <a:xfrm>
            <a:off x="7850188" y="5181600"/>
            <a:ext cx="1370012" cy="1295400"/>
            <a:chOff x="4574" y="3342"/>
            <a:chExt cx="960" cy="912"/>
          </a:xfrm>
        </p:grpSpPr>
        <p:sp>
          <p:nvSpPr>
            <p:cNvPr id="11298" name="AutoShape 9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9" name="Text Box 10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11365" name="Group 101"/>
          <p:cNvGrpSpPr/>
          <p:nvPr/>
        </p:nvGrpSpPr>
        <p:grpSpPr>
          <a:xfrm>
            <a:off x="7850188" y="5181600"/>
            <a:ext cx="1370012" cy="1295400"/>
            <a:chOff x="4574" y="3342"/>
            <a:chExt cx="960" cy="912"/>
          </a:xfrm>
        </p:grpSpPr>
        <p:sp>
          <p:nvSpPr>
            <p:cNvPr id="11296" name="AutoShape 10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7" name="Text Box 10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11368" name="Group 104"/>
          <p:cNvGrpSpPr/>
          <p:nvPr/>
        </p:nvGrpSpPr>
        <p:grpSpPr>
          <a:xfrm>
            <a:off x="7850188" y="5181600"/>
            <a:ext cx="1370012" cy="1295400"/>
            <a:chOff x="4574" y="3342"/>
            <a:chExt cx="960" cy="912"/>
          </a:xfrm>
        </p:grpSpPr>
        <p:sp>
          <p:nvSpPr>
            <p:cNvPr id="11294" name="AutoShape 10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5" name="Text Box 10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11371" name="Group 107"/>
          <p:cNvGrpSpPr/>
          <p:nvPr/>
        </p:nvGrpSpPr>
        <p:grpSpPr>
          <a:xfrm>
            <a:off x="7848600" y="5180013"/>
            <a:ext cx="1371600" cy="1295400"/>
            <a:chOff x="4574" y="3342"/>
            <a:chExt cx="960" cy="912"/>
          </a:xfrm>
        </p:grpSpPr>
        <p:sp>
          <p:nvSpPr>
            <p:cNvPr id="11292" name="AutoShape 10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3" name="Text Box 10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11374" name="Text Box 110"/>
          <p:cNvSpPr txBox="1"/>
          <p:nvPr/>
        </p:nvSpPr>
        <p:spPr>
          <a:xfrm>
            <a:off x="5292725" y="5927725"/>
            <a:ext cx="1031875"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t>10s</a:t>
            </a:r>
          </a:p>
        </p:txBody>
      </p:sp>
      <p:pic>
        <p:nvPicPr>
          <p:cNvPr id="11291" name="Picture 3"/>
          <p:cNvPicPr>
            <a:picLocks noChangeAspect="1"/>
          </p:cNvPicPr>
          <p:nvPr/>
        </p:nvPicPr>
        <p:blipFill>
          <a:blip r:embed="rId12"/>
          <a:stretch>
            <a:fillRect/>
          </a:stretch>
        </p:blipFill>
        <p:spPr>
          <a:xfrm>
            <a:off x="5334000" y="1981200"/>
            <a:ext cx="2997200" cy="3014663"/>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1280"/>
                                        </p:tgtEl>
                                        <p:attrNameLst>
                                          <p:attrName>style.visibility</p:attrName>
                                        </p:attrNameLst>
                                      </p:cBhvr>
                                      <p:to>
                                        <p:strVal val="visible"/>
                                      </p:to>
                                    </p:set>
                                    <p:anim calcmode="discrete" valueType="clr">
                                      <p:cBhvr override="childStyle">
                                        <p:cTn id="7"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80"/>
                                        </p:tgtEl>
                                        <p:attrNameLst>
                                          <p:attrName>fillcolor</p:attrName>
                                        </p:attrNameLst>
                                      </p:cBhvr>
                                      <p:tavLst>
                                        <p:tav tm="0">
                                          <p:val>
                                            <p:clrVal>
                                              <a:schemeClr val="accent2"/>
                                            </p:clrVal>
                                          </p:val>
                                        </p:tav>
                                        <p:tav tm="50000">
                                          <p:val>
                                            <p:clrVal>
                                              <a:schemeClr val="hlink"/>
                                            </p:clrVal>
                                          </p:val>
                                        </p:tav>
                                      </p:tavLst>
                                    </p:anim>
                                    <p:set>
                                      <p:cBhvr>
                                        <p:cTn id="9" dur="80"/>
                                        <p:tgtEl>
                                          <p:spTgt spid="11280"/>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1282"/>
                                        </p:tgtEl>
                                        <p:attrNameLst>
                                          <p:attrName>style.visibility</p:attrName>
                                        </p:attrNameLst>
                                      </p:cBhvr>
                                      <p:to>
                                        <p:strVal val="visible"/>
                                      </p:to>
                                    </p:set>
                                    <p:anim calcmode="discrete" valueType="clr">
                                      <p:cBhvr override="childStyle">
                                        <p:cTn id="12" dur="15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1282"/>
                                        </p:tgtEl>
                                        <p:attrNameLst>
                                          <p:attrName>fillcolor</p:attrName>
                                        </p:attrNameLst>
                                      </p:cBhvr>
                                      <p:tavLst>
                                        <p:tav tm="0">
                                          <p:val>
                                            <p:clrVal>
                                              <a:schemeClr val="accent2"/>
                                            </p:clrVal>
                                          </p:val>
                                        </p:tav>
                                        <p:tav tm="50000">
                                          <p:val>
                                            <p:clrVal>
                                              <a:schemeClr val="hlink"/>
                                            </p:clrVal>
                                          </p:val>
                                        </p:tav>
                                      </p:tavLst>
                                    </p:anim>
                                    <p:set>
                                      <p:cBhvr>
                                        <p:cTn id="14" dur="150"/>
                                        <p:tgtEl>
                                          <p:spTgt spid="112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28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81"/>
                                        </p:tgtEl>
                                        <p:attrNameLst>
                                          <p:attrName>style.visibility</p:attrName>
                                        </p:attrNameLst>
                                      </p:cBhvr>
                                      <p:to>
                                        <p:strVal val="visible"/>
                                      </p:to>
                                    </p:set>
                                    <p:animEffect transition="in" filter="fade">
                                      <p:cBhvr>
                                        <p:cTn id="20" dur="500"/>
                                        <p:tgtEl>
                                          <p:spTgt spid="1128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11281"/>
                                        </p:tgtEl>
                                        <p:attrNameLst>
                                          <p:attrName>style.color</p:attrName>
                                        </p:attrNameLst>
                                      </p:cBhvr>
                                      <p:by>
                                        <p:hsl h="-7200000" s="0" l="0"/>
                                      </p:by>
                                    </p:animClr>
                                    <p:animClr clrSpc="hsl" dir="cw">
                                      <p:cBhvr>
                                        <p:cTn id="23" dur="500" fill="hold"/>
                                        <p:tgtEl>
                                          <p:spTgt spid="11281"/>
                                        </p:tgtEl>
                                        <p:attrNameLst>
                                          <p:attrName>fillcolor</p:attrName>
                                        </p:attrNameLst>
                                      </p:cBhvr>
                                      <p:by>
                                        <p:hsl h="-7200000" s="0" l="0"/>
                                      </p:by>
                                    </p:animClr>
                                    <p:animClr clrSpc="hsl" dir="cw">
                                      <p:cBhvr>
                                        <p:cTn id="24" dur="500" fill="hold"/>
                                        <p:tgtEl>
                                          <p:spTgt spid="11281"/>
                                        </p:tgtEl>
                                        <p:attrNameLst>
                                          <p:attrName>stroke.color</p:attrName>
                                        </p:attrNameLst>
                                      </p:cBhvr>
                                      <p:by>
                                        <p:hsl h="-7200000" s="0" l="0"/>
                                      </p:by>
                                    </p:animClr>
                                    <p:set>
                                      <p:cBhvr>
                                        <p:cTn id="25" dur="500" fill="hold"/>
                                        <p:tgtEl>
                                          <p:spTgt spid="11281"/>
                                        </p:tgtEl>
                                        <p:attrNameLst>
                                          <p:attrName>fill.type</p:attrName>
                                        </p:attrNameLst>
                                      </p:cBhvr>
                                      <p:to>
                                        <p:strVal val="solid"/>
                                      </p:to>
                                    </p:set>
                                  </p:childTnLst>
                                </p:cTn>
                              </p:par>
                            </p:childTnLst>
                          </p:cTn>
                        </p:par>
                      </p:childTnLst>
                    </p:cTn>
                  </p:par>
                </p:childTnLst>
              </p:cTn>
              <p:nextCondLst>
                <p:cond evt="onClick" delay="0">
                  <p:tgtEl>
                    <p:spTgt spid="11283"/>
                  </p:tgtEl>
                </p:cond>
              </p:nextCondLst>
            </p:seq>
            <p:seq concurrent="1" nextAc="seek">
              <p:cTn id="26" restart="whenNotActive" fill="hold" evtFilter="cancelBubble" nodeType="interactiveSeq">
                <p:stCondLst>
                  <p:cond evt="onClick" delay="0">
                    <p:tgtEl>
                      <p:spTgt spid="1137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1134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113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1135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1135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1135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1135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1136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1136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1136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113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137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p:nvPr/>
        </p:nvSpPr>
        <p:spPr>
          <a:xfrm>
            <a:off x="246063" y="46355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229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229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229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2294" name="Group 6"/>
          <p:cNvGrpSpPr/>
          <p:nvPr/>
        </p:nvGrpSpPr>
        <p:grpSpPr>
          <a:xfrm>
            <a:off x="7162800" y="6019800"/>
            <a:ext cx="1168400" cy="561975"/>
            <a:chOff x="4512" y="3792"/>
            <a:chExt cx="736" cy="354"/>
          </a:xfrm>
        </p:grpSpPr>
        <p:pic>
          <p:nvPicPr>
            <p:cNvPr id="1233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233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229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29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29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9</a:t>
            </a:r>
          </a:p>
        </p:txBody>
      </p:sp>
      <p:pic>
        <p:nvPicPr>
          <p:cNvPr id="1229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229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12304" name="Text Box 16"/>
          <p:cNvSpPr txBox="1"/>
          <p:nvPr/>
        </p:nvSpPr>
        <p:spPr>
          <a:xfrm>
            <a:off x="381000" y="2286000"/>
            <a:ext cx="4341813" cy="2862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9:</a:t>
            </a: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Con gì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đỏ</a:t>
            </a: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Lông mượt như tơ</a:t>
            </a: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Sáng sớm tinh mơ</a:t>
            </a: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Gọi người thức dậy?</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2305" name="AutoShape 17"/>
          <p:cNvSpPr/>
          <p:nvPr/>
        </p:nvSpPr>
        <p:spPr>
          <a:xfrm>
            <a:off x="5000357" y="3578225"/>
            <a:ext cx="37338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06" name="Text Box 18"/>
          <p:cNvSpPr txBox="1"/>
          <p:nvPr/>
        </p:nvSpPr>
        <p:spPr>
          <a:xfrm>
            <a:off x="5029200" y="3000375"/>
            <a:ext cx="3733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Con </a:t>
            </a:r>
            <a:r>
              <a:rPr lang="en-US" altLang="en-US" sz="3600" b="1" dirty="0" err="1">
                <a:latin typeface="Times New Roman" panose="02020603050405020304" pitchFamily="18" charset="0"/>
                <a:cs typeface="Times New Roman" panose="02020603050405020304" pitchFamily="18" charset="0"/>
              </a:rPr>
              <a:t>vịt</a:t>
            </a:r>
            <a:r>
              <a:rPr lang="en-US" altLang="en-US" sz="3600" b="1" dirty="0">
                <a:latin typeface="Times New Roman" panose="02020603050405020304" pitchFamily="18" charset="0"/>
                <a:cs typeface="Times New Roman" panose="02020603050405020304" pitchFamily="18" charset="0"/>
              </a:rPr>
              <a:t>.</a:t>
            </a: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Con g</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trống</a:t>
            </a:r>
            <a:r>
              <a:rPr lang="en-US" altLang="en-US" sz="3600" b="1" dirty="0">
                <a:latin typeface="Times New Roman" panose="02020603050405020304" pitchFamily="18" charset="0"/>
                <a:cs typeface="Times New Roman" panose="02020603050405020304" pitchFamily="18" charset="0"/>
              </a:rPr>
              <a:t>.</a:t>
            </a:r>
          </a:p>
        </p:txBody>
      </p:sp>
      <p:sp>
        <p:nvSpPr>
          <p:cNvPr id="12307"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12368" name="Group 80"/>
          <p:cNvGrpSpPr/>
          <p:nvPr/>
        </p:nvGrpSpPr>
        <p:grpSpPr>
          <a:xfrm>
            <a:off x="7850188" y="5181600"/>
            <a:ext cx="1370012" cy="1295400"/>
            <a:chOff x="4574" y="3342"/>
            <a:chExt cx="960" cy="912"/>
          </a:xfrm>
        </p:grpSpPr>
        <p:sp>
          <p:nvSpPr>
            <p:cNvPr id="12333" name="AutoShape 8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4" name="Text Box 8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12371" name="Group 83"/>
          <p:cNvGrpSpPr/>
          <p:nvPr/>
        </p:nvGrpSpPr>
        <p:grpSpPr>
          <a:xfrm>
            <a:off x="7850188" y="5181600"/>
            <a:ext cx="1370012" cy="1295400"/>
            <a:chOff x="4574" y="3342"/>
            <a:chExt cx="960" cy="912"/>
          </a:xfrm>
        </p:grpSpPr>
        <p:sp>
          <p:nvSpPr>
            <p:cNvPr id="12331" name="AutoShape 8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2" name="Text Box 8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12374" name="Group 86"/>
          <p:cNvGrpSpPr/>
          <p:nvPr/>
        </p:nvGrpSpPr>
        <p:grpSpPr>
          <a:xfrm>
            <a:off x="7850188" y="5181600"/>
            <a:ext cx="1370012" cy="1295400"/>
            <a:chOff x="4574" y="3342"/>
            <a:chExt cx="960" cy="912"/>
          </a:xfrm>
        </p:grpSpPr>
        <p:sp>
          <p:nvSpPr>
            <p:cNvPr id="12329" name="AutoShape 8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0" name="Text Box 8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12377" name="Group 89"/>
          <p:cNvGrpSpPr/>
          <p:nvPr/>
        </p:nvGrpSpPr>
        <p:grpSpPr>
          <a:xfrm>
            <a:off x="7850188" y="5181600"/>
            <a:ext cx="1370012" cy="1295400"/>
            <a:chOff x="4574" y="3342"/>
            <a:chExt cx="960" cy="912"/>
          </a:xfrm>
        </p:grpSpPr>
        <p:sp>
          <p:nvSpPr>
            <p:cNvPr id="12327" name="AutoShape 9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8" name="Text Box 9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12380" name="Group 92"/>
          <p:cNvGrpSpPr/>
          <p:nvPr/>
        </p:nvGrpSpPr>
        <p:grpSpPr>
          <a:xfrm>
            <a:off x="7850188" y="5181600"/>
            <a:ext cx="1370012" cy="1295400"/>
            <a:chOff x="4574" y="3342"/>
            <a:chExt cx="960" cy="912"/>
          </a:xfrm>
        </p:grpSpPr>
        <p:sp>
          <p:nvSpPr>
            <p:cNvPr id="12325" name="AutoShape 9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6" name="Text Box 9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12383" name="Group 95"/>
          <p:cNvGrpSpPr/>
          <p:nvPr/>
        </p:nvGrpSpPr>
        <p:grpSpPr>
          <a:xfrm>
            <a:off x="7850188" y="5181600"/>
            <a:ext cx="1370012" cy="1295400"/>
            <a:chOff x="4574" y="3342"/>
            <a:chExt cx="960" cy="912"/>
          </a:xfrm>
        </p:grpSpPr>
        <p:sp>
          <p:nvSpPr>
            <p:cNvPr id="12323" name="AutoShape 9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4" name="Text Box 9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12386" name="Group 98"/>
          <p:cNvGrpSpPr/>
          <p:nvPr/>
        </p:nvGrpSpPr>
        <p:grpSpPr>
          <a:xfrm>
            <a:off x="7850188" y="5181600"/>
            <a:ext cx="1370012" cy="1295400"/>
            <a:chOff x="4574" y="3342"/>
            <a:chExt cx="960" cy="912"/>
          </a:xfrm>
        </p:grpSpPr>
        <p:sp>
          <p:nvSpPr>
            <p:cNvPr id="12321" name="AutoShape 9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2" name="Text Box 10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12389" name="Group 101"/>
          <p:cNvGrpSpPr/>
          <p:nvPr/>
        </p:nvGrpSpPr>
        <p:grpSpPr>
          <a:xfrm>
            <a:off x="7850188" y="5181600"/>
            <a:ext cx="1370012" cy="1295400"/>
            <a:chOff x="4574" y="3342"/>
            <a:chExt cx="960" cy="912"/>
          </a:xfrm>
        </p:grpSpPr>
        <p:sp>
          <p:nvSpPr>
            <p:cNvPr id="12319" name="AutoShape 10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0" name="Text Box 10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12392" name="Group 104"/>
          <p:cNvGrpSpPr/>
          <p:nvPr/>
        </p:nvGrpSpPr>
        <p:grpSpPr>
          <a:xfrm>
            <a:off x="7850188" y="5181600"/>
            <a:ext cx="1370012" cy="1295400"/>
            <a:chOff x="4574" y="3342"/>
            <a:chExt cx="960" cy="912"/>
          </a:xfrm>
        </p:grpSpPr>
        <p:sp>
          <p:nvSpPr>
            <p:cNvPr id="12317" name="AutoShape 10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18" name="Text Box 10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12395" name="Group 107"/>
          <p:cNvGrpSpPr/>
          <p:nvPr/>
        </p:nvGrpSpPr>
        <p:grpSpPr>
          <a:xfrm>
            <a:off x="7848600" y="5180013"/>
            <a:ext cx="1371600" cy="1295400"/>
            <a:chOff x="4574" y="3342"/>
            <a:chExt cx="960" cy="912"/>
          </a:xfrm>
        </p:grpSpPr>
        <p:sp>
          <p:nvSpPr>
            <p:cNvPr id="12315" name="AutoShape 10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16" name="Text Box 10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12398" name="Text Box 110"/>
          <p:cNvSpPr txBox="1"/>
          <p:nvPr/>
        </p:nvSpPr>
        <p:spPr>
          <a:xfrm>
            <a:off x="4648200" y="5915025"/>
            <a:ext cx="1031875"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t>10s</a:t>
            </a:r>
          </a:p>
        </p:txBody>
      </p:sp>
      <p:pic>
        <p:nvPicPr>
          <p:cNvPr id="2" name="Picture 1">
            <a:extLst>
              <a:ext uri="{FF2B5EF4-FFF2-40B4-BE49-F238E27FC236}">
                <a16:creationId xmlns:a16="http://schemas.microsoft.com/office/drawing/2014/main" id="{5FAB25EC-2F3E-7ECD-356F-389675FD5BAE}"/>
              </a:ext>
            </a:extLst>
          </p:cNvPr>
          <p:cNvPicPr>
            <a:picLocks noChangeAspect="1"/>
          </p:cNvPicPr>
          <p:nvPr/>
        </p:nvPicPr>
        <p:blipFill>
          <a:blip r:embed="rId12"/>
          <a:stretch>
            <a:fillRect/>
          </a:stretch>
        </p:blipFill>
        <p:spPr>
          <a:xfrm>
            <a:off x="5537642" y="1570037"/>
            <a:ext cx="2930524" cy="1514475"/>
          </a:xfrm>
          <a:prstGeom prst="rect">
            <a:avLst/>
          </a:prstGeom>
        </p:spPr>
      </p:pic>
      <p:pic>
        <p:nvPicPr>
          <p:cNvPr id="3" name="Picture 2">
            <a:extLst>
              <a:ext uri="{FF2B5EF4-FFF2-40B4-BE49-F238E27FC236}">
                <a16:creationId xmlns:a16="http://schemas.microsoft.com/office/drawing/2014/main" id="{C2E89B58-BFF5-681D-851B-7216EA3D10E3}"/>
              </a:ext>
            </a:extLst>
          </p:cNvPr>
          <p:cNvPicPr>
            <a:picLocks noChangeAspect="1"/>
          </p:cNvPicPr>
          <p:nvPr/>
        </p:nvPicPr>
        <p:blipFill>
          <a:blip r:embed="rId13"/>
          <a:stretch>
            <a:fillRect/>
          </a:stretch>
        </p:blipFill>
        <p:spPr>
          <a:xfrm>
            <a:off x="5408613" y="4313237"/>
            <a:ext cx="2832367" cy="1535113"/>
          </a:xfrm>
          <a:prstGeom prst="rect">
            <a:avLst/>
          </a:prstGeom>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2304"/>
                                        </p:tgtEl>
                                        <p:attrNameLst>
                                          <p:attrName>style.visibility</p:attrName>
                                        </p:attrNameLst>
                                      </p:cBhvr>
                                      <p:to>
                                        <p:strVal val="visible"/>
                                      </p:to>
                                    </p:set>
                                    <p:anim calcmode="discrete" valueType="clr">
                                      <p:cBhvr override="childStyle">
                                        <p:cTn id="7"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4"/>
                                        </p:tgtEl>
                                        <p:attrNameLst>
                                          <p:attrName>fillcolor</p:attrName>
                                        </p:attrNameLst>
                                      </p:cBhvr>
                                      <p:tavLst>
                                        <p:tav tm="0">
                                          <p:val>
                                            <p:clrVal>
                                              <a:schemeClr val="accent2"/>
                                            </p:clrVal>
                                          </p:val>
                                        </p:tav>
                                        <p:tav tm="50000">
                                          <p:val>
                                            <p:clrVal>
                                              <a:schemeClr val="hlink"/>
                                            </p:clrVal>
                                          </p:val>
                                        </p:tav>
                                      </p:tavLst>
                                    </p:anim>
                                    <p:set>
                                      <p:cBhvr>
                                        <p:cTn id="9" dur="80"/>
                                        <p:tgtEl>
                                          <p:spTgt spid="12304"/>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2306"/>
                                        </p:tgtEl>
                                        <p:attrNameLst>
                                          <p:attrName>style.visibility</p:attrName>
                                        </p:attrNameLst>
                                      </p:cBhvr>
                                      <p:to>
                                        <p:strVal val="visible"/>
                                      </p:to>
                                    </p:set>
                                    <p:anim calcmode="discrete" valueType="clr">
                                      <p:cBhvr override="childStyle">
                                        <p:cTn id="12" dur="15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2306"/>
                                        </p:tgtEl>
                                        <p:attrNameLst>
                                          <p:attrName>fillcolor</p:attrName>
                                        </p:attrNameLst>
                                      </p:cBhvr>
                                      <p:tavLst>
                                        <p:tav tm="0">
                                          <p:val>
                                            <p:clrVal>
                                              <a:schemeClr val="accent2"/>
                                            </p:clrVal>
                                          </p:val>
                                        </p:tav>
                                        <p:tav tm="50000">
                                          <p:val>
                                            <p:clrVal>
                                              <a:schemeClr val="hlink"/>
                                            </p:clrVal>
                                          </p:val>
                                        </p:tav>
                                      </p:tavLst>
                                    </p:anim>
                                    <p:set>
                                      <p:cBhvr>
                                        <p:cTn id="14" dur="15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307"/>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fade">
                                      <p:cBhvr>
                                        <p:cTn id="20" dur="500"/>
                                        <p:tgtEl>
                                          <p:spTgt spid="12305"/>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12305"/>
                                        </p:tgtEl>
                                        <p:attrNameLst>
                                          <p:attrName>style.color</p:attrName>
                                        </p:attrNameLst>
                                      </p:cBhvr>
                                      <p:by>
                                        <p:hsl h="-7200000" s="0" l="0"/>
                                      </p:by>
                                    </p:animClr>
                                    <p:animClr clrSpc="hsl" dir="cw">
                                      <p:cBhvr>
                                        <p:cTn id="23" dur="500" fill="hold"/>
                                        <p:tgtEl>
                                          <p:spTgt spid="12305"/>
                                        </p:tgtEl>
                                        <p:attrNameLst>
                                          <p:attrName>fillcolor</p:attrName>
                                        </p:attrNameLst>
                                      </p:cBhvr>
                                      <p:by>
                                        <p:hsl h="-7200000" s="0" l="0"/>
                                      </p:by>
                                    </p:animClr>
                                    <p:animClr clrSpc="hsl" dir="cw">
                                      <p:cBhvr>
                                        <p:cTn id="24" dur="500" fill="hold"/>
                                        <p:tgtEl>
                                          <p:spTgt spid="12305"/>
                                        </p:tgtEl>
                                        <p:attrNameLst>
                                          <p:attrName>stroke.color</p:attrName>
                                        </p:attrNameLst>
                                      </p:cBhvr>
                                      <p:by>
                                        <p:hsl h="-7200000" s="0" l="0"/>
                                      </p:by>
                                    </p:animClr>
                                    <p:set>
                                      <p:cBhvr>
                                        <p:cTn id="25" dur="500" fill="hold"/>
                                        <p:tgtEl>
                                          <p:spTgt spid="12305"/>
                                        </p:tgtEl>
                                        <p:attrNameLst>
                                          <p:attrName>fill.type</p:attrName>
                                        </p:attrNameLst>
                                      </p:cBhvr>
                                      <p:to>
                                        <p:strVal val="solid"/>
                                      </p:to>
                                    </p:set>
                                  </p:childTnLst>
                                </p:cTn>
                              </p:par>
                            </p:childTnLst>
                          </p:cTn>
                        </p:par>
                      </p:childTnLst>
                    </p:cTn>
                  </p:par>
                </p:childTnLst>
              </p:cTn>
              <p:nextCondLst>
                <p:cond evt="onClick" delay="0">
                  <p:tgtEl>
                    <p:spTgt spid="12307"/>
                  </p:tgtEl>
                </p:cond>
              </p:nextCondLst>
            </p:seq>
            <p:seq concurrent="1" nextAc="seek">
              <p:cTn id="26" restart="whenNotActive" fill="hold" evtFilter="cancelBubble" nodeType="interactiveSeq">
                <p:stCondLst>
                  <p:cond evt="onClick" delay="0">
                    <p:tgtEl>
                      <p:spTgt spid="12398"/>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1236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1237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1237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1237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1238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1238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1238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1238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1239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1239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239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331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331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33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3318" name="Group 6"/>
          <p:cNvGrpSpPr/>
          <p:nvPr/>
        </p:nvGrpSpPr>
        <p:grpSpPr>
          <a:xfrm>
            <a:off x="7162800" y="6019800"/>
            <a:ext cx="1168400" cy="561975"/>
            <a:chOff x="4512" y="3792"/>
            <a:chExt cx="736" cy="354"/>
          </a:xfrm>
        </p:grpSpPr>
        <p:pic>
          <p:nvPicPr>
            <p:cNvPr id="1335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336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33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2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10</a:t>
            </a:r>
          </a:p>
        </p:txBody>
      </p:sp>
      <p:pic>
        <p:nvPicPr>
          <p:cNvPr id="1332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332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rPr>
              <a:t>CÂU 10. Cần làm gì để bảo vệ răng miệng?</a:t>
            </a:r>
          </a:p>
        </p:txBody>
      </p:sp>
      <p:sp>
        <p:nvSpPr>
          <p:cNvPr id="47121" name="AutoShape 17"/>
          <p:cNvSpPr/>
          <p:nvPr/>
        </p:nvSpPr>
        <p:spPr>
          <a:xfrm>
            <a:off x="1100138" y="4703763"/>
            <a:ext cx="6746875" cy="609600"/>
          </a:xfrm>
          <a:prstGeom prst="roundRect">
            <a:avLst>
              <a:gd name="adj" fmla="val 16667"/>
            </a:avLst>
          </a:prstGeom>
          <a:solidFill>
            <a:srgbClr val="FFCC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033463" y="3519488"/>
            <a:ext cx="6967537"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Ăn kẹo trước khi ngủ.</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Đánh răng ít nhất 2 lần/ 1 ng</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y</a:t>
            </a:r>
            <a:r>
              <a:rPr lang="en-US" altLang="en-US" sz="1800" b="1" dirty="0"/>
              <a:t>.</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33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33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33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33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33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33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33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33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33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33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4339"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4340"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434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4342" name="Group 6"/>
          <p:cNvGrpSpPr/>
          <p:nvPr/>
        </p:nvGrpSpPr>
        <p:grpSpPr>
          <a:xfrm>
            <a:off x="7162800" y="6019800"/>
            <a:ext cx="1168400" cy="561975"/>
            <a:chOff x="4512" y="3792"/>
            <a:chExt cx="736" cy="354"/>
          </a:xfrm>
        </p:grpSpPr>
        <p:pic>
          <p:nvPicPr>
            <p:cNvPr id="14384"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4385"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4343" name="AutoShape 9"/>
          <p:cNvSpPr/>
          <p:nvPr/>
        </p:nvSpPr>
        <p:spPr>
          <a:xfrm>
            <a:off x="3321050" y="1633538"/>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44" name="AutoShape 10"/>
          <p:cNvSpPr/>
          <p:nvPr/>
        </p:nvSpPr>
        <p:spPr>
          <a:xfrm>
            <a:off x="3375025" y="16684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45" name="Text Box 11"/>
          <p:cNvSpPr txBox="1"/>
          <p:nvPr/>
        </p:nvSpPr>
        <p:spPr>
          <a:xfrm>
            <a:off x="3336925" y="1641475"/>
            <a:ext cx="16129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11</a:t>
            </a:r>
          </a:p>
        </p:txBody>
      </p:sp>
      <p:pic>
        <p:nvPicPr>
          <p:cNvPr id="14346"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4347"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48387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11: What is this?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976313" y="4130675"/>
            <a:ext cx="3443287"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38200" y="3001963"/>
            <a:ext cx="4267200"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This is a cat.</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This is a dog.</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4382"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83"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4380"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81"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4378"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9"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4376"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7"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4374"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5"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4372"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3"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4370"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1"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4368"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9"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4366"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7"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4364"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5"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14363" name="Picture 1"/>
          <p:cNvPicPr>
            <a:picLocks noChangeAspect="1"/>
          </p:cNvPicPr>
          <p:nvPr/>
        </p:nvPicPr>
        <p:blipFill>
          <a:blip r:embed="rId12"/>
          <a:stretch>
            <a:fillRect/>
          </a:stretch>
        </p:blipFill>
        <p:spPr>
          <a:xfrm>
            <a:off x="5105400" y="1363663"/>
            <a:ext cx="3695700" cy="340042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540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12</a:t>
            </a:r>
          </a:p>
        </p:txBody>
      </p:sp>
      <p:pic>
        <p:nvPicPr>
          <p:cNvPr id="1537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12. Bút gì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đỏ,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a:t>
            </a:r>
          </a:p>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Mẹ mua cho bé vẽ tranh tô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30325" y="4592638"/>
            <a:ext cx="23018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295400" y="3522663"/>
            <a:ext cx="6553200"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Bút chì.</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Bút m</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u</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638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638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638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6390" name="Group 6"/>
          <p:cNvGrpSpPr/>
          <p:nvPr/>
        </p:nvGrpSpPr>
        <p:grpSpPr>
          <a:xfrm>
            <a:off x="7162800" y="6019800"/>
            <a:ext cx="1168400" cy="561975"/>
            <a:chOff x="4512" y="3792"/>
            <a:chExt cx="736" cy="354"/>
          </a:xfrm>
        </p:grpSpPr>
        <p:pic>
          <p:nvPicPr>
            <p:cNvPr id="16433"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6434"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639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39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393"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13</a:t>
            </a:r>
          </a:p>
        </p:txBody>
      </p:sp>
      <p:pic>
        <p:nvPicPr>
          <p:cNvPr id="1639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639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13. Lo</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i vật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sau đây sống ở trên cạn?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105400" y="3516313"/>
            <a:ext cx="2300288"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39850" y="3463925"/>
            <a:ext cx="65532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Con tôm.		2. Con Thỏ.</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6431"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32"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6429"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30"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6427"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8"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6425"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6"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6423"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4"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6421"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2"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6419"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0"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6417"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8"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6415"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6"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6413"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4"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16411" name="Picture 1"/>
          <p:cNvPicPr>
            <a:picLocks noChangeAspect="1"/>
          </p:cNvPicPr>
          <p:nvPr/>
        </p:nvPicPr>
        <p:blipFill>
          <a:blip r:embed="rId12"/>
          <a:stretch>
            <a:fillRect/>
          </a:stretch>
        </p:blipFill>
        <p:spPr>
          <a:xfrm>
            <a:off x="1158875" y="4075113"/>
            <a:ext cx="2724150" cy="1857375"/>
          </a:xfrm>
          <a:prstGeom prst="rect">
            <a:avLst/>
          </a:prstGeom>
          <a:noFill/>
          <a:ln w="9525">
            <a:noFill/>
          </a:ln>
        </p:spPr>
      </p:pic>
      <p:pic>
        <p:nvPicPr>
          <p:cNvPr id="16412" name="Picture 2"/>
          <p:cNvPicPr>
            <a:picLocks noChangeAspect="1"/>
          </p:cNvPicPr>
          <p:nvPr/>
        </p:nvPicPr>
        <p:blipFill>
          <a:blip r:embed="rId13"/>
          <a:stretch>
            <a:fillRect/>
          </a:stretch>
        </p:blipFill>
        <p:spPr>
          <a:xfrm>
            <a:off x="4746625" y="4195763"/>
            <a:ext cx="3043238" cy="1789112"/>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741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741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741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7414" name="Group 6"/>
          <p:cNvGrpSpPr/>
          <p:nvPr/>
        </p:nvGrpSpPr>
        <p:grpSpPr>
          <a:xfrm>
            <a:off x="7162800" y="6019800"/>
            <a:ext cx="1168400" cy="561975"/>
            <a:chOff x="4512" y="3792"/>
            <a:chExt cx="736" cy="354"/>
          </a:xfrm>
        </p:grpSpPr>
        <p:pic>
          <p:nvPicPr>
            <p:cNvPr id="1745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745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741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1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1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14</a:t>
            </a:r>
          </a:p>
        </p:txBody>
      </p:sp>
      <p:pic>
        <p:nvPicPr>
          <p:cNvPr id="1741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741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14. Hai b</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n tay có bao nhiêu ngón tay?</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30325" y="4592638"/>
            <a:ext cx="23018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39850" y="3463925"/>
            <a:ext cx="65532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5 ngón.</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10 ngón</a:t>
            </a:r>
            <a:r>
              <a:rPr lang="en-US" altLang="en-US" sz="1800" b="1" dirty="0"/>
              <a:t>.</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745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745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744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744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744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744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744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743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743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3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743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3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843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843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843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8438" name="Group 6"/>
          <p:cNvGrpSpPr/>
          <p:nvPr/>
        </p:nvGrpSpPr>
        <p:grpSpPr>
          <a:xfrm>
            <a:off x="7162800" y="6019800"/>
            <a:ext cx="1168400" cy="561975"/>
            <a:chOff x="4512" y="3792"/>
            <a:chExt cx="736" cy="354"/>
          </a:xfrm>
        </p:grpSpPr>
        <p:pic>
          <p:nvPicPr>
            <p:cNvPr id="1847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848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843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4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4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15</a:t>
            </a:r>
          </a:p>
        </p:txBody>
      </p:sp>
      <p:pic>
        <p:nvPicPr>
          <p:cNvPr id="1844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844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15: What do you do?</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846165" y="3485356"/>
            <a:ext cx="42672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924844" y="3422650"/>
            <a:ext cx="5808662"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I’m a student.</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I’m four years old.</a:t>
            </a:r>
          </a:p>
          <a:p>
            <a:pPr marL="342900" lvl="0" indent="-342900">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847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847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847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847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846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846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846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846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846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845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663F8A-FFF1-0F72-58D4-092E75EA1C99}"/>
              </a:ext>
            </a:extLst>
          </p:cNvPr>
          <p:cNvSpPr txBox="1"/>
          <p:nvPr/>
        </p:nvSpPr>
        <p:spPr>
          <a:xfrm>
            <a:off x="304800" y="392050"/>
            <a:ext cx="8610600" cy="6494085"/>
          </a:xfrm>
          <a:prstGeom prst="rect">
            <a:avLst/>
          </a:prstGeom>
          <a:solidFill>
            <a:srgbClr val="CCFFCC"/>
          </a:solidFill>
          <a:ln w="76200">
            <a:solidFill>
              <a:srgbClr val="FF0000"/>
            </a:solidFill>
          </a:ln>
        </p:spPr>
        <p:txBody>
          <a:bodyPr wrap="square">
            <a:spAutoFit/>
          </a:bodyPr>
          <a:lstStyle/>
          <a:p>
            <a:pPr algn="ctr"/>
            <a:r>
              <a:rPr lang="vi-VN" sz="3200" i="1" dirty="0">
                <a:latin typeface="Times New Roman" panose="02020603050405020304" pitchFamily="18" charset="0"/>
                <a:cs typeface="Times New Roman" panose="02020603050405020304" pitchFamily="18" charset="0"/>
              </a:rPr>
              <a:t>THỂ LỆ CUỘC THI</a:t>
            </a:r>
          </a:p>
          <a:p>
            <a:r>
              <a:rPr lang="vi-VN" sz="3200" i="1" dirty="0">
                <a:latin typeface="Times New Roman" panose="02020603050405020304" pitchFamily="18" charset="0"/>
                <a:cs typeface="Times New Roman" panose="02020603050405020304" pitchFamily="18" charset="0"/>
              </a:rPr>
              <a:t>- Cuộc thi rung chuông vàng sẽ gồm có 35 câu hỏi.</a:t>
            </a:r>
          </a:p>
          <a:p>
            <a:r>
              <a:rPr lang="vi-VN" sz="3200" i="1" dirty="0">
                <a:latin typeface="Times New Roman" panose="02020603050405020304" pitchFamily="18" charset="0"/>
                <a:cs typeface="Times New Roman" panose="02020603050405020304" pitchFamily="18" charset="0"/>
              </a:rPr>
              <a:t>- Các thí sinh sẽ được nghe câu hỏi và có 10s để suy nghĩ sau đó lần lượt trả lời bằng cách giơ đáp án 1 hoặc đáp án 2.</a:t>
            </a:r>
          </a:p>
          <a:p>
            <a:r>
              <a:rPr lang="vi-VN" sz="3200" i="1" dirty="0">
                <a:latin typeface="Times New Roman" panose="02020603050405020304" pitchFamily="18" charset="0"/>
                <a:cs typeface="Times New Roman" panose="02020603050405020304" pitchFamily="18" charset="0"/>
              </a:rPr>
              <a:t>- Nếu trả lời đúng thì sẽ tiếp tục ở lại đấu trường để tham gia tiếp cuộc thi. Nếu sai sẽ bị loại và di chuyển ra khỏi đấu trường.</a:t>
            </a:r>
          </a:p>
          <a:p>
            <a:r>
              <a:rPr lang="vi-VN" sz="3200" i="1" dirty="0">
                <a:latin typeface="Times New Roman" panose="02020603050405020304" pitchFamily="18" charset="0"/>
                <a:cs typeface="Times New Roman" panose="02020603050405020304" pitchFamily="18" charset="0"/>
              </a:rPr>
              <a:t>- Thí sinh còn lại cuối cùng sẽ là người xuất sắc nhất. Nếu như trả lời đến câu hỏi cuối cùng sẽ là người dành chiến thắng và được “Rung Chuông Vàng”</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9459"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9460"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946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9462" name="Group 6"/>
          <p:cNvGrpSpPr/>
          <p:nvPr/>
        </p:nvGrpSpPr>
        <p:grpSpPr>
          <a:xfrm>
            <a:off x="7162800" y="6019800"/>
            <a:ext cx="1168400" cy="561975"/>
            <a:chOff x="4512" y="3792"/>
            <a:chExt cx="736" cy="354"/>
          </a:xfrm>
        </p:grpSpPr>
        <p:pic>
          <p:nvPicPr>
            <p:cNvPr id="1950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950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946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6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65"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16</a:t>
            </a:r>
          </a:p>
        </p:txBody>
      </p:sp>
      <p:pic>
        <p:nvPicPr>
          <p:cNvPr id="19466"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9467"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16. Cây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dưới đây có củ?</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4495800" y="3289300"/>
            <a:ext cx="35814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69950" y="3205163"/>
            <a:ext cx="7524750" cy="64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Cây mít.		2. Cây khoai lang</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950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950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949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949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949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949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949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948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948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8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948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8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19483" name="Picture 1"/>
          <p:cNvPicPr>
            <a:picLocks noChangeAspect="1"/>
          </p:cNvPicPr>
          <p:nvPr/>
        </p:nvPicPr>
        <p:blipFill>
          <a:blip r:embed="rId12"/>
          <a:stretch>
            <a:fillRect/>
          </a:stretch>
        </p:blipFill>
        <p:spPr>
          <a:xfrm>
            <a:off x="958850" y="3929063"/>
            <a:ext cx="2851150" cy="1785937"/>
          </a:xfrm>
          <a:prstGeom prst="rect">
            <a:avLst/>
          </a:prstGeom>
          <a:noFill/>
          <a:ln w="9525">
            <a:noFill/>
          </a:ln>
        </p:spPr>
      </p:pic>
      <p:pic>
        <p:nvPicPr>
          <p:cNvPr id="19484" name="Picture 2"/>
          <p:cNvPicPr>
            <a:picLocks noChangeAspect="1"/>
          </p:cNvPicPr>
          <p:nvPr/>
        </p:nvPicPr>
        <p:blipFill>
          <a:blip r:embed="rId13"/>
          <a:stretch>
            <a:fillRect/>
          </a:stretch>
        </p:blipFill>
        <p:spPr>
          <a:xfrm>
            <a:off x="4572000" y="4014788"/>
            <a:ext cx="3505200" cy="1785937"/>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048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048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048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0486" name="Group 6"/>
          <p:cNvGrpSpPr/>
          <p:nvPr/>
        </p:nvGrpSpPr>
        <p:grpSpPr>
          <a:xfrm>
            <a:off x="7162800" y="6019800"/>
            <a:ext cx="1168400" cy="561975"/>
            <a:chOff x="4512" y="3792"/>
            <a:chExt cx="736" cy="354"/>
          </a:xfrm>
        </p:grpSpPr>
        <p:pic>
          <p:nvPicPr>
            <p:cNvPr id="2052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053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048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48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48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17</a:t>
            </a:r>
          </a:p>
        </p:txBody>
      </p:sp>
      <p:pic>
        <p:nvPicPr>
          <p:cNvPr id="2049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049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17. Hình gì lăn được lăn ngược, lăn xuôi?</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4953000" y="3416300"/>
            <a:ext cx="30480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609600" y="3441700"/>
            <a:ext cx="7721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Hình vuông.		2. Hình tròn</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052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052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052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052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051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051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051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051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051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050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0507" name="Picture 1"/>
          <p:cNvPicPr>
            <a:picLocks noChangeAspect="1"/>
          </p:cNvPicPr>
          <p:nvPr/>
        </p:nvPicPr>
        <p:blipFill>
          <a:blip r:embed="rId12"/>
          <a:stretch>
            <a:fillRect/>
          </a:stretch>
        </p:blipFill>
        <p:spPr>
          <a:xfrm>
            <a:off x="765175" y="4175125"/>
            <a:ext cx="3117850" cy="1539875"/>
          </a:xfrm>
          <a:prstGeom prst="rect">
            <a:avLst/>
          </a:prstGeom>
          <a:noFill/>
          <a:ln w="9525">
            <a:noFill/>
          </a:ln>
        </p:spPr>
      </p:pic>
      <p:pic>
        <p:nvPicPr>
          <p:cNvPr id="20508" name="Picture 2"/>
          <p:cNvPicPr>
            <a:picLocks noChangeAspect="1"/>
          </p:cNvPicPr>
          <p:nvPr/>
        </p:nvPicPr>
        <p:blipFill>
          <a:blip r:embed="rId13"/>
          <a:stretch>
            <a:fillRect/>
          </a:stretch>
        </p:blipFill>
        <p:spPr>
          <a:xfrm>
            <a:off x="5372100" y="4087813"/>
            <a:ext cx="2224088" cy="214312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150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150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150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1510" name="Group 6"/>
          <p:cNvGrpSpPr/>
          <p:nvPr/>
        </p:nvGrpSpPr>
        <p:grpSpPr>
          <a:xfrm>
            <a:off x="7162800" y="6019800"/>
            <a:ext cx="1168400" cy="561975"/>
            <a:chOff x="4512" y="3792"/>
            <a:chExt cx="736" cy="354"/>
          </a:xfrm>
        </p:grpSpPr>
        <p:pic>
          <p:nvPicPr>
            <p:cNvPr id="21551"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1552"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151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1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13"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18</a:t>
            </a:r>
          </a:p>
        </p:txBody>
      </p:sp>
      <p:pic>
        <p:nvPicPr>
          <p:cNvPr id="2151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151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18. What do you like?</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11325" y="3624263"/>
            <a:ext cx="3165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27200" y="3549650"/>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I like milk</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I’m fine.</a:t>
            </a:r>
          </a:p>
          <a:p>
            <a:pPr marL="342900" lvl="0" indent="-342900">
              <a:spcBef>
                <a:spcPct val="0"/>
              </a:spcBef>
              <a:buNone/>
            </a:pPr>
            <a:r>
              <a:rPr lang="en-US" altLang="en-US" sz="1800" b="1" dirty="0"/>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1549"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50"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1547"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8"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1545"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6"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1543"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4"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1541"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2"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1539"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0"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1537"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8"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1535"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6"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1533"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4"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1531"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2"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253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253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253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2534" name="Group 6"/>
          <p:cNvGrpSpPr/>
          <p:nvPr/>
        </p:nvGrpSpPr>
        <p:grpSpPr>
          <a:xfrm>
            <a:off x="7162800" y="6019800"/>
            <a:ext cx="1168400" cy="561975"/>
            <a:chOff x="4512" y="3792"/>
            <a:chExt cx="736" cy="354"/>
          </a:xfrm>
        </p:grpSpPr>
        <p:pic>
          <p:nvPicPr>
            <p:cNvPr id="2257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257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253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3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3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19</a:t>
            </a:r>
          </a:p>
        </p:txBody>
      </p:sp>
      <p:pic>
        <p:nvPicPr>
          <p:cNvPr id="2253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253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19. Trong 2 số sau đây, số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lớn hơn?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11325" y="3624263"/>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89113" y="3648075"/>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Số 5</a:t>
            </a: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Số 2</a:t>
            </a:r>
          </a:p>
          <a:p>
            <a:pPr marL="342900" lvl="0" indent="-342900">
              <a:spcBef>
                <a:spcPct val="0"/>
              </a:spcBef>
              <a:buNone/>
            </a:pPr>
            <a:r>
              <a:rPr lang="en-US" altLang="en-US" sz="1800" b="1" dirty="0"/>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257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257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256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256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256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256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256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255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255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5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255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5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355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355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355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3558" name="Group 6"/>
          <p:cNvGrpSpPr/>
          <p:nvPr/>
        </p:nvGrpSpPr>
        <p:grpSpPr>
          <a:xfrm>
            <a:off x="7162800" y="6019800"/>
            <a:ext cx="1168400" cy="561975"/>
            <a:chOff x="4512" y="3792"/>
            <a:chExt cx="736" cy="354"/>
          </a:xfrm>
        </p:grpSpPr>
        <p:pic>
          <p:nvPicPr>
            <p:cNvPr id="23600"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3601"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355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6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6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20</a:t>
            </a:r>
          </a:p>
        </p:txBody>
      </p:sp>
      <p:pic>
        <p:nvPicPr>
          <p:cNvPr id="2356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356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20. Lá cờ (Quốc kỳ) nước Việt Nam có dạng hình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809750" y="4749800"/>
            <a:ext cx="382905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89113" y="3648075"/>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t>1. Hình vuông</a:t>
            </a:r>
          </a:p>
          <a:p>
            <a:pPr marL="342900" lvl="0" indent="-342900">
              <a:spcBef>
                <a:spcPct val="0"/>
              </a:spcBef>
              <a:buNone/>
            </a:pPr>
            <a:endParaRPr lang="en-US" altLang="en-US" sz="3600" b="1" dirty="0"/>
          </a:p>
          <a:p>
            <a:pPr marL="342900" lvl="0" indent="-342900">
              <a:spcBef>
                <a:spcPct val="0"/>
              </a:spcBef>
              <a:buNone/>
            </a:pPr>
            <a:r>
              <a:rPr lang="en-US" altLang="en-US" sz="3600" b="1" dirty="0"/>
              <a:t>2. Hình chữ nhật.</a:t>
            </a:r>
          </a:p>
          <a:p>
            <a:pPr marL="342900" lvl="0" indent="-342900">
              <a:spcBef>
                <a:spcPct val="0"/>
              </a:spcBef>
              <a:buNone/>
            </a:pPr>
            <a:r>
              <a:rPr lang="en-US" altLang="en-US" sz="1800" b="1" dirty="0"/>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3598"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9"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3596"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7"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3594"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5"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3592"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3"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3590"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1"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3588"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9"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3586"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7"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3584"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5"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3582"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3"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3580"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1"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3579" name="Picture 1"/>
          <p:cNvPicPr>
            <a:picLocks noChangeAspect="1"/>
          </p:cNvPicPr>
          <p:nvPr/>
        </p:nvPicPr>
        <p:blipFill>
          <a:blip r:embed="rId12"/>
          <a:stretch>
            <a:fillRect/>
          </a:stretch>
        </p:blipFill>
        <p:spPr>
          <a:xfrm>
            <a:off x="5791200" y="3590925"/>
            <a:ext cx="2540000" cy="1601788"/>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p:nvPr/>
        </p:nvSpPr>
        <p:spPr>
          <a:xfrm>
            <a:off x="304800" y="1889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560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560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560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5606" name="Group 6"/>
          <p:cNvGrpSpPr/>
          <p:nvPr/>
        </p:nvGrpSpPr>
        <p:grpSpPr>
          <a:xfrm>
            <a:off x="7162800" y="6019800"/>
            <a:ext cx="1168400" cy="561975"/>
            <a:chOff x="4512" y="3792"/>
            <a:chExt cx="736" cy="354"/>
          </a:xfrm>
        </p:grpSpPr>
        <p:pic>
          <p:nvPicPr>
            <p:cNvPr id="2564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565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560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0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0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21</a:t>
            </a:r>
          </a:p>
        </p:txBody>
      </p:sp>
      <p:pic>
        <p:nvPicPr>
          <p:cNvPr id="2561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561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21. </a:t>
            </a:r>
            <a:r>
              <a:rPr sz="3600" b="1" dirty="0">
                <a:solidFill>
                  <a:srgbClr val="FF0000"/>
                </a:solidFill>
                <a:latin typeface="Times New Roman" panose="02020603050405020304" pitchFamily="18" charset="0"/>
                <a:cs typeface="Times New Roman" panose="02020603050405020304" pitchFamily="18" charset="0"/>
              </a:rPr>
              <a:t>Ông b</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ta có câu “Chậm như</a:t>
            </a:r>
            <a:r>
              <a:rPr sz="3600" b="1" dirty="0">
                <a:solidFill>
                  <a:srgbClr val="FF0000"/>
                </a:solidFill>
                <a:latin typeface="Times New Roman" panose="02020603050405020304" pitchFamily="18" charset="0"/>
                <a:ea typeface="Times New Roman" panose="02020603050405020304" pitchFamily="18" charset="0"/>
              </a:rPr>
              <a:t>…</a:t>
            </a:r>
            <a:r>
              <a:rPr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20775" y="3557588"/>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143000" y="3562350"/>
            <a:ext cx="7069138"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Rùa				2.Thỏ.</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564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564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564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564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563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563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563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563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563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562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5627" name="Picture 1"/>
          <p:cNvPicPr>
            <a:picLocks noChangeAspect="1"/>
          </p:cNvPicPr>
          <p:nvPr/>
        </p:nvPicPr>
        <p:blipFill>
          <a:blip r:embed="rId12"/>
          <a:stretch>
            <a:fillRect/>
          </a:stretch>
        </p:blipFill>
        <p:spPr>
          <a:xfrm>
            <a:off x="846138" y="4256088"/>
            <a:ext cx="2705100" cy="1685925"/>
          </a:xfrm>
          <a:prstGeom prst="rect">
            <a:avLst/>
          </a:prstGeom>
          <a:noFill/>
          <a:ln w="9525">
            <a:noFill/>
          </a:ln>
        </p:spPr>
      </p:pic>
      <p:pic>
        <p:nvPicPr>
          <p:cNvPr id="25628" name="Picture 2"/>
          <p:cNvPicPr>
            <a:picLocks noChangeAspect="1"/>
          </p:cNvPicPr>
          <p:nvPr/>
        </p:nvPicPr>
        <p:blipFill>
          <a:blip r:embed="rId13"/>
          <a:stretch>
            <a:fillRect/>
          </a:stretch>
        </p:blipFill>
        <p:spPr>
          <a:xfrm>
            <a:off x="4772025" y="4213225"/>
            <a:ext cx="3017838" cy="168592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p:nvPr/>
        </p:nvSpPr>
        <p:spPr>
          <a:xfrm>
            <a:off x="361950" y="10953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662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662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662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6630" name="Group 6"/>
          <p:cNvGrpSpPr/>
          <p:nvPr/>
        </p:nvGrpSpPr>
        <p:grpSpPr>
          <a:xfrm>
            <a:off x="7162800" y="6019800"/>
            <a:ext cx="1168400" cy="561975"/>
            <a:chOff x="4512" y="3792"/>
            <a:chExt cx="736" cy="354"/>
          </a:xfrm>
        </p:grpSpPr>
        <p:pic>
          <p:nvPicPr>
            <p:cNvPr id="26672"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6673"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663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3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3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22</a:t>
            </a:r>
          </a:p>
        </p:txBody>
      </p:sp>
      <p:pic>
        <p:nvPicPr>
          <p:cNvPr id="2663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663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rPr>
              <a:t>CÂU 2</a:t>
            </a:r>
            <a:r>
              <a:rPr lang="en-US" sz="3600" b="1" dirty="0">
                <a:solidFill>
                  <a:srgbClr val="FF0000"/>
                </a:solidFill>
              </a:rPr>
              <a:t>2</a:t>
            </a:r>
            <a:r>
              <a:rPr sz="3600" b="1" dirty="0">
                <a:solidFill>
                  <a:srgbClr val="FF0000"/>
                </a:solidFill>
              </a:rPr>
              <a:t>. What is this?</a:t>
            </a:r>
          </a:p>
        </p:txBody>
      </p:sp>
      <p:sp>
        <p:nvSpPr>
          <p:cNvPr id="47121" name="AutoShape 17"/>
          <p:cNvSpPr/>
          <p:nvPr/>
        </p:nvSpPr>
        <p:spPr>
          <a:xfrm>
            <a:off x="5181600" y="4229100"/>
            <a:ext cx="33528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685800" y="4224338"/>
            <a:ext cx="81153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This a lion.			2. This is a tiger.</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6670"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71"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6668"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9"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6666"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7"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6664"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5"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6662"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3"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6660"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1"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6658"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9"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6656"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7"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6654"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5"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6652"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3"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6651" name="Picture 1"/>
          <p:cNvPicPr>
            <a:picLocks noChangeAspect="1"/>
          </p:cNvPicPr>
          <p:nvPr/>
        </p:nvPicPr>
        <p:blipFill>
          <a:blip r:embed="rId12"/>
          <a:stretch>
            <a:fillRect/>
          </a:stretch>
        </p:blipFill>
        <p:spPr>
          <a:xfrm>
            <a:off x="5724525" y="1531938"/>
            <a:ext cx="3076575" cy="2049462"/>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p:nvPr/>
        </p:nvSpPr>
        <p:spPr>
          <a:xfrm>
            <a:off x="304800" y="149225"/>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765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765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765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7654" name="Group 6"/>
          <p:cNvGrpSpPr/>
          <p:nvPr/>
        </p:nvGrpSpPr>
        <p:grpSpPr>
          <a:xfrm>
            <a:off x="7162800" y="6019800"/>
            <a:ext cx="1168400" cy="561975"/>
            <a:chOff x="4512" y="3792"/>
            <a:chExt cx="736" cy="354"/>
          </a:xfrm>
        </p:grpSpPr>
        <p:pic>
          <p:nvPicPr>
            <p:cNvPr id="2769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769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765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5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5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23</a:t>
            </a:r>
          </a:p>
        </p:txBody>
      </p:sp>
      <p:pic>
        <p:nvPicPr>
          <p:cNvPr id="2765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765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3</a:t>
            </a:r>
            <a:r>
              <a:rPr sz="3600" b="1" dirty="0">
                <a:solidFill>
                  <a:srgbClr val="FF0000"/>
                </a:solidFill>
                <a:latin typeface="Times New Roman" panose="02020603050405020304" pitchFamily="18" charset="0"/>
                <a:cs typeface="Times New Roman" panose="02020603050405020304" pitchFamily="18" charset="0"/>
              </a:rPr>
              <a:t>. Trong 2 số sau đây, số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bé hơn?</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931863" y="3609975"/>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143000" y="3744913"/>
            <a:ext cx="7069138"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1.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4.</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769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769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768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768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768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768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768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767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767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7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767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7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867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867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867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8678" name="Group 6"/>
          <p:cNvGrpSpPr/>
          <p:nvPr/>
        </p:nvGrpSpPr>
        <p:grpSpPr>
          <a:xfrm>
            <a:off x="7162800" y="6019800"/>
            <a:ext cx="1168400" cy="561975"/>
            <a:chOff x="4512" y="3792"/>
            <a:chExt cx="736" cy="354"/>
          </a:xfrm>
        </p:grpSpPr>
        <p:pic>
          <p:nvPicPr>
            <p:cNvPr id="2871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872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867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68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68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24</a:t>
            </a:r>
          </a:p>
        </p:txBody>
      </p:sp>
      <p:pic>
        <p:nvPicPr>
          <p:cNvPr id="2868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868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dirty="0">
                <a:solidFill>
                  <a:srgbClr val="FF0000"/>
                </a:solidFill>
                <a:latin typeface="Times New Roman" panose="02020603050405020304" pitchFamily="18" charset="0"/>
                <a:cs typeface="Times New Roman" panose="02020603050405020304" pitchFamily="18" charset="0"/>
              </a:rPr>
              <a:t>CÂU 2</a:t>
            </a:r>
            <a:r>
              <a:rPr lang="en-US" sz="3600" dirty="0">
                <a:solidFill>
                  <a:srgbClr val="FF0000"/>
                </a:solidFill>
                <a:latin typeface="Times New Roman" panose="02020603050405020304" pitchFamily="18" charset="0"/>
                <a:cs typeface="Times New Roman" panose="02020603050405020304" pitchFamily="18" charset="0"/>
              </a:rPr>
              <a:t>4</a:t>
            </a:r>
            <a:r>
              <a:rPr sz="3600" dirty="0">
                <a:solidFill>
                  <a:srgbClr val="FF0000"/>
                </a:solidFill>
                <a:latin typeface="Times New Roman" panose="02020603050405020304" pitchFamily="18" charset="0"/>
                <a:cs typeface="Times New Roman" panose="02020603050405020304" pitchFamily="18" charset="0"/>
              </a:rPr>
              <a:t>. Số điện thoại đường dây nóng để gọi cấp cứu l</a:t>
            </a:r>
            <a:r>
              <a:rPr sz="3600" dirty="0">
                <a:solidFill>
                  <a:srgbClr val="FF0000"/>
                </a:solidFill>
                <a:latin typeface="Times New Roman" panose="02020603050405020304" pitchFamily="18" charset="0"/>
                <a:ea typeface="Times New Roman" panose="02020603050405020304" pitchFamily="18" charset="0"/>
              </a:rPr>
              <a:t>à</a:t>
            </a:r>
            <a:r>
              <a:rPr sz="3600" dirty="0">
                <a:solidFill>
                  <a:srgbClr val="FF0000"/>
                </a:solidFill>
                <a:latin typeface="Times New Roman" panose="02020603050405020304" pitchFamily="18" charset="0"/>
                <a:cs typeface="Times New Roman" panose="02020603050405020304" pitchFamily="18" charset="0"/>
              </a:rPr>
              <a:t>?</a:t>
            </a:r>
            <a:endParaRPr sz="3600"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5976938" y="3711575"/>
            <a:ext cx="2022475" cy="609600"/>
          </a:xfrm>
          <a:prstGeom prst="roundRect">
            <a:avLst>
              <a:gd name="adj" fmla="val 16667"/>
            </a:avLst>
          </a:prstGeom>
          <a:solidFill>
            <a:schemeClr val="accent5">
              <a:lumMod val="50000"/>
            </a:schemeClr>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568450" y="3714750"/>
            <a:ext cx="637540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114				2. 115</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871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871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871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871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870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870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870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870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870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869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9699"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29700"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2970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29702" name="Group 6"/>
          <p:cNvGrpSpPr/>
          <p:nvPr/>
        </p:nvGrpSpPr>
        <p:grpSpPr>
          <a:xfrm>
            <a:off x="7162800" y="6019800"/>
            <a:ext cx="1168400" cy="561975"/>
            <a:chOff x="4512" y="3792"/>
            <a:chExt cx="736" cy="354"/>
          </a:xfrm>
        </p:grpSpPr>
        <p:pic>
          <p:nvPicPr>
            <p:cNvPr id="29744"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29745"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2970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0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05"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25</a:t>
            </a:r>
          </a:p>
        </p:txBody>
      </p:sp>
      <p:pic>
        <p:nvPicPr>
          <p:cNvPr id="29706"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29707"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4133850" cy="23069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5</a:t>
            </a:r>
            <a:r>
              <a:rPr sz="3600" b="1" dirty="0">
                <a:solidFill>
                  <a:srgbClr val="FF0000"/>
                </a:solidFill>
                <a:latin typeface="Times New Roman" panose="02020603050405020304" pitchFamily="18" charset="0"/>
                <a:cs typeface="Times New Roman" panose="02020603050405020304" pitchFamily="18" charset="0"/>
              </a:rPr>
              <a:t>. Khi thả viên sỏi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nước viên sỏi sẽ như thế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6038850" y="4924425"/>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492250" y="4854575"/>
            <a:ext cx="6376988"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Nổi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Chìm</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29742"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43"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29740"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41"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29738"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9"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29736"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7"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29734"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5"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29732"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3"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29730"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1"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29728"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9"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29726"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7"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29724"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5"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9723" name="Picture 1"/>
          <p:cNvPicPr>
            <a:picLocks noChangeAspect="1"/>
          </p:cNvPicPr>
          <p:nvPr/>
        </p:nvPicPr>
        <p:blipFill>
          <a:blip r:embed="rId12"/>
          <a:stretch>
            <a:fillRect/>
          </a:stretch>
        </p:blipFill>
        <p:spPr>
          <a:xfrm>
            <a:off x="4572000" y="2012950"/>
            <a:ext cx="4038600" cy="2728913"/>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3a625108"/>
          <p:cNvPicPr>
            <a:picLocks noGrp="1" noChangeAspect="1"/>
          </p:cNvPicPr>
          <p:nvPr>
            <p:ph idx="1"/>
          </p:nvPr>
        </p:nvPicPr>
        <p:blipFill>
          <a:blip r:embed="rId2"/>
          <a:stretch>
            <a:fillRect/>
          </a:stretch>
        </p:blipFill>
        <p:spPr>
          <a:xfrm>
            <a:off x="457200" y="504190"/>
            <a:ext cx="8229600" cy="584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p:nvPr/>
        </p:nvSpPr>
        <p:spPr>
          <a:xfrm>
            <a:off x="411163" y="7350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072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072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072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0726" name="Group 6"/>
          <p:cNvGrpSpPr/>
          <p:nvPr/>
        </p:nvGrpSpPr>
        <p:grpSpPr>
          <a:xfrm>
            <a:off x="7162800" y="6019800"/>
            <a:ext cx="1168400" cy="561975"/>
            <a:chOff x="4512" y="3792"/>
            <a:chExt cx="736" cy="354"/>
          </a:xfrm>
        </p:grpSpPr>
        <p:pic>
          <p:nvPicPr>
            <p:cNvPr id="3076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076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072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2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2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26</a:t>
            </a:r>
          </a:p>
        </p:txBody>
      </p:sp>
      <p:pic>
        <p:nvPicPr>
          <p:cNvPr id="3073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073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6</a:t>
            </a:r>
            <a:r>
              <a:rPr sz="3600" b="1" dirty="0">
                <a:solidFill>
                  <a:srgbClr val="FF0000"/>
                </a:solidFill>
                <a:latin typeface="Times New Roman" panose="02020603050405020304" pitchFamily="18" charset="0"/>
                <a:cs typeface="Times New Roman" panose="02020603050405020304" pitchFamily="18" charset="0"/>
              </a:rPr>
              <a:t>: Khi đi cầu thang bé nên l</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m gì?</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841375" y="4449763"/>
            <a:ext cx="7645400" cy="1139825"/>
          </a:xfrm>
          <a:prstGeom prst="roundRect">
            <a:avLst>
              <a:gd name="adj" fmla="val 16667"/>
            </a:avLst>
          </a:prstGeom>
          <a:solidFill>
            <a:srgbClr val="99FF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17563" y="3427413"/>
            <a:ext cx="7645400" cy="22590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Nắm đuôi áo bạn để đi theo.</a:t>
            </a:r>
          </a:p>
          <a:p>
            <a:pPr marL="0" lvl="0" indent="0">
              <a:buNone/>
            </a:pPr>
            <a:endParaRPr b="1" dirty="0"/>
          </a:p>
          <a:p>
            <a:pPr marL="0" lvl="0" indent="0">
              <a:buNone/>
            </a:pPr>
            <a:r>
              <a:rPr b="1" dirty="0"/>
              <a:t>2. Đi đúng phía bên phải và vịn vào lan can cầu thang để di chuyển</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076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076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076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075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075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075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075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075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074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074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4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174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174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174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1750" name="Group 6"/>
          <p:cNvGrpSpPr/>
          <p:nvPr/>
        </p:nvGrpSpPr>
        <p:grpSpPr>
          <a:xfrm>
            <a:off x="7162800" y="6019800"/>
            <a:ext cx="1168400" cy="561975"/>
            <a:chOff x="4512" y="3792"/>
            <a:chExt cx="736" cy="354"/>
          </a:xfrm>
        </p:grpSpPr>
        <p:pic>
          <p:nvPicPr>
            <p:cNvPr id="31791"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1792"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175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5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5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27</a:t>
            </a:r>
          </a:p>
        </p:txBody>
      </p:sp>
      <p:pic>
        <p:nvPicPr>
          <p:cNvPr id="3175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175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7</a:t>
            </a:r>
            <a:r>
              <a:rPr sz="3600" b="1" dirty="0">
                <a:solidFill>
                  <a:srgbClr val="FF0000"/>
                </a:solidFill>
                <a:latin typeface="Times New Roman" panose="02020603050405020304" pitchFamily="18" charset="0"/>
                <a:cs typeface="Times New Roman" panose="02020603050405020304" pitchFamily="18" charset="0"/>
              </a:rPr>
              <a:t>: Khi trời mưa, sấm sét, em cần phải l</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m gì?</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27200" y="3892550"/>
            <a:ext cx="4494213"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624013" y="3956050"/>
            <a:ext cx="6375400" cy="1176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Tìm chỗ trú an toàn</a:t>
            </a:r>
          </a:p>
          <a:p>
            <a:pPr marL="0" lvl="0" indent="0">
              <a:buNone/>
            </a:pPr>
            <a:r>
              <a:rPr b="1" dirty="0"/>
              <a:t>2. Chạy ra ngoài tránh mưa</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1789"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90"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1787"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8"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1785"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6"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1783"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4"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1781"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2"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1779"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0"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1777"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8"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1775"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6"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1773"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4"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1771"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2"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277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277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277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2774" name="Group 6"/>
          <p:cNvGrpSpPr/>
          <p:nvPr/>
        </p:nvGrpSpPr>
        <p:grpSpPr>
          <a:xfrm>
            <a:off x="7162800" y="6019800"/>
            <a:ext cx="1168400" cy="561975"/>
            <a:chOff x="4512" y="3792"/>
            <a:chExt cx="736" cy="354"/>
          </a:xfrm>
        </p:grpSpPr>
        <p:pic>
          <p:nvPicPr>
            <p:cNvPr id="3281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281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277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7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7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28</a:t>
            </a:r>
          </a:p>
        </p:txBody>
      </p:sp>
      <p:pic>
        <p:nvPicPr>
          <p:cNvPr id="3277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277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solidFill>
                  <a:srgbClr val="FF0000"/>
                </a:solidFill>
                <a:latin typeface="Times New Roman" panose="02020603050405020304" pitchFamily="18" charset="0"/>
                <a:cs typeface="Times New Roman" panose="02020603050405020304" pitchFamily="18" charset="0"/>
              </a:rPr>
              <a:t>CÂU 2</a:t>
            </a:r>
            <a:r>
              <a:rPr lang="en-US" b="1" dirty="0">
                <a:solidFill>
                  <a:srgbClr val="FF0000"/>
                </a:solidFill>
                <a:latin typeface="Times New Roman" panose="02020603050405020304" pitchFamily="18" charset="0"/>
                <a:cs typeface="Times New Roman" panose="02020603050405020304" pitchFamily="18" charset="0"/>
              </a:rPr>
              <a:t>8</a:t>
            </a:r>
            <a:r>
              <a:rPr b="1" dirty="0">
                <a:solidFill>
                  <a:srgbClr val="FF0000"/>
                </a:solidFill>
                <a:latin typeface="Times New Roman" panose="02020603050405020304" pitchFamily="18" charset="0"/>
                <a:cs typeface="Times New Roman" panose="02020603050405020304" pitchFamily="18" charset="0"/>
              </a:rPr>
              <a:t>: Where are you from?</a:t>
            </a:r>
            <a:endParaRPr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20800" y="3611563"/>
            <a:ext cx="3937000" cy="609600"/>
          </a:xfrm>
          <a:prstGeom prst="roundRect">
            <a:avLst>
              <a:gd name="adj" fmla="val 16667"/>
            </a:avLst>
          </a:prstGeom>
          <a:solidFill>
            <a:srgbClr val="00B0F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20800" y="3617913"/>
            <a:ext cx="6375400" cy="145256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I’m from Vietnam</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 I’m from China.</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281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281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280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280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280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280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280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279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279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9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279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9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379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379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379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3798" name="Group 6"/>
          <p:cNvGrpSpPr/>
          <p:nvPr/>
        </p:nvGrpSpPr>
        <p:grpSpPr>
          <a:xfrm>
            <a:off x="7162800" y="6019800"/>
            <a:ext cx="1168400" cy="561975"/>
            <a:chOff x="4512" y="3792"/>
            <a:chExt cx="736" cy="354"/>
          </a:xfrm>
        </p:grpSpPr>
        <p:pic>
          <p:nvPicPr>
            <p:cNvPr id="3383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384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379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0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0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29</a:t>
            </a:r>
          </a:p>
        </p:txBody>
      </p:sp>
      <p:pic>
        <p:nvPicPr>
          <p:cNvPr id="3380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380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a:t>
            </a:r>
            <a:r>
              <a:rPr lang="en-US" sz="3600" b="1" dirty="0">
                <a:solidFill>
                  <a:srgbClr val="FF0000"/>
                </a:solidFill>
                <a:latin typeface="Times New Roman" panose="02020603050405020304" pitchFamily="18" charset="0"/>
                <a:cs typeface="Times New Roman" panose="02020603050405020304" pitchFamily="18" charset="0"/>
              </a:rPr>
              <a:t>29</a:t>
            </a:r>
            <a:r>
              <a:rPr sz="3600" b="1" dirty="0">
                <a:solidFill>
                  <a:srgbClr val="FF0000"/>
                </a:solidFill>
                <a:latin typeface="Times New Roman" panose="02020603050405020304" pitchFamily="18" charset="0"/>
                <a:cs typeface="Times New Roman" panose="02020603050405020304" pitchFamily="18" charset="0"/>
              </a:rPr>
              <a:t>: Trong từ “quả nho” có mấy chữ “o”.</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00163" y="3944938"/>
            <a:ext cx="2489200" cy="609600"/>
          </a:xfrm>
          <a:prstGeom prst="roundRect">
            <a:avLst>
              <a:gd name="adj" fmla="val 16667"/>
            </a:avLst>
          </a:prstGeom>
          <a:solidFill>
            <a:srgbClr val="00B05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01750" y="3962400"/>
            <a:ext cx="701040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chữ</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			2: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chữ</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383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383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383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383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382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382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382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382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382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381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4819"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4820"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482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4822" name="Group 6"/>
          <p:cNvGrpSpPr/>
          <p:nvPr/>
        </p:nvGrpSpPr>
        <p:grpSpPr>
          <a:xfrm>
            <a:off x="7162800" y="6019800"/>
            <a:ext cx="1168400" cy="561975"/>
            <a:chOff x="4512" y="3792"/>
            <a:chExt cx="736" cy="354"/>
          </a:xfrm>
        </p:grpSpPr>
        <p:pic>
          <p:nvPicPr>
            <p:cNvPr id="34865"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4866"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482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2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25"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30</a:t>
            </a:r>
          </a:p>
        </p:txBody>
      </p:sp>
      <p:pic>
        <p:nvPicPr>
          <p:cNvPr id="34826"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4827"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0</a:t>
            </a:r>
            <a:r>
              <a:rPr sz="3600" b="1" dirty="0">
                <a:solidFill>
                  <a:srgbClr val="FF0000"/>
                </a:solidFill>
                <a:latin typeface="Times New Roman" panose="02020603050405020304" pitchFamily="18" charset="0"/>
                <a:cs typeface="Times New Roman" panose="02020603050405020304" pitchFamily="18" charset="0"/>
              </a:rPr>
              <a:t>.  Bác sĩ thường hay dùng dụng cụ gì để khám cho bệnh nhân?</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4886325" y="3411538"/>
            <a:ext cx="2489200" cy="609600"/>
          </a:xfrm>
          <a:prstGeom prst="roundRect">
            <a:avLst>
              <a:gd name="adj" fmla="val 16667"/>
            </a:avLst>
          </a:prstGeom>
          <a:solidFill>
            <a:schemeClr val="accent2">
              <a:lumMod val="60000"/>
              <a:lumOff val="40000"/>
            </a:schemeClr>
          </a:solidFill>
          <a:ln w="9525">
            <a:solidFill>
              <a:schemeClr val="accent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200150" y="3421063"/>
            <a:ext cx="624205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Phấn</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Ống</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nghe</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486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486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485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485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485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485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485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484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484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4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484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4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34843" name="Picture 1"/>
          <p:cNvPicPr>
            <a:picLocks noChangeAspect="1"/>
          </p:cNvPicPr>
          <p:nvPr/>
        </p:nvPicPr>
        <p:blipFill>
          <a:blip r:embed="rId12"/>
          <a:stretch>
            <a:fillRect/>
          </a:stretch>
        </p:blipFill>
        <p:spPr>
          <a:xfrm>
            <a:off x="1033463" y="4121150"/>
            <a:ext cx="2833687" cy="1822450"/>
          </a:xfrm>
          <a:prstGeom prst="rect">
            <a:avLst/>
          </a:prstGeom>
          <a:noFill/>
          <a:ln w="9525">
            <a:noFill/>
          </a:ln>
        </p:spPr>
      </p:pic>
      <p:pic>
        <p:nvPicPr>
          <p:cNvPr id="34844" name="Picture 2"/>
          <p:cNvPicPr>
            <a:picLocks noChangeAspect="1"/>
          </p:cNvPicPr>
          <p:nvPr/>
        </p:nvPicPr>
        <p:blipFill>
          <a:blip r:embed="rId13"/>
          <a:stretch>
            <a:fillRect/>
          </a:stretch>
        </p:blipFill>
        <p:spPr>
          <a:xfrm>
            <a:off x="4695825" y="4187825"/>
            <a:ext cx="2908300" cy="1755775"/>
          </a:xfrm>
          <a:prstGeom prst="rect">
            <a:avLst/>
          </a:prstGeom>
          <a:solidFill>
            <a:srgbClr val="FF0066"/>
          </a:solidFill>
          <a:ln w="38100" cap="flat" cmpd="sng">
            <a:solidFill>
              <a:srgbClr val="FF0066"/>
            </a:solidFill>
            <a:prstDash val="solid"/>
            <a:miter/>
            <a:headEnd type="none" w="med" len="med"/>
            <a:tailEnd type="none" w="med" len="med"/>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584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584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584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5846" name="Group 6"/>
          <p:cNvGrpSpPr/>
          <p:nvPr/>
        </p:nvGrpSpPr>
        <p:grpSpPr>
          <a:xfrm>
            <a:off x="7162800" y="6019800"/>
            <a:ext cx="1168400" cy="561975"/>
            <a:chOff x="4512" y="3792"/>
            <a:chExt cx="736" cy="354"/>
          </a:xfrm>
        </p:grpSpPr>
        <p:pic>
          <p:nvPicPr>
            <p:cNvPr id="35888"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5889"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584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4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4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31</a:t>
            </a:r>
          </a:p>
        </p:txBody>
      </p:sp>
      <p:pic>
        <p:nvPicPr>
          <p:cNvPr id="3585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585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4133850"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1</a:t>
            </a:r>
            <a:r>
              <a:rPr sz="3600" b="1" dirty="0">
                <a:solidFill>
                  <a:srgbClr val="FF0000"/>
                </a:solidFill>
                <a:latin typeface="Times New Roman" panose="02020603050405020304" pitchFamily="18" charset="0"/>
                <a:cs typeface="Times New Roman" panose="02020603050405020304" pitchFamily="18" charset="0"/>
              </a:rPr>
              <a:t>. Trên bảng cô có bao nhiêu quả c</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chua? </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098550" y="4564063"/>
            <a:ext cx="2489200" cy="609600"/>
          </a:xfrm>
          <a:prstGeom prst="roundRect">
            <a:avLst>
              <a:gd name="adj" fmla="val 16667"/>
            </a:avLst>
          </a:prstGeom>
          <a:solidFill>
            <a:srgbClr val="FF3399"/>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01750" y="4572000"/>
            <a:ext cx="669925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1. 4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quả</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2. 6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quả</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5886"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7"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5884"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5"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5882"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3"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5880"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1"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5878"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9"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5876"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7"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5874"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5"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5872"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3"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5870"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1"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5868"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69"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35867" name="Picture 1"/>
          <p:cNvPicPr>
            <a:picLocks noChangeAspect="1"/>
          </p:cNvPicPr>
          <p:nvPr/>
        </p:nvPicPr>
        <p:blipFill>
          <a:blip r:embed="rId12"/>
          <a:stretch>
            <a:fillRect/>
          </a:stretch>
        </p:blipFill>
        <p:spPr>
          <a:xfrm>
            <a:off x="5105400" y="2225675"/>
            <a:ext cx="3505200" cy="2143125"/>
          </a:xfrm>
          <a:prstGeom prst="rect">
            <a:avLst/>
          </a:prstGeom>
          <a:noFill/>
          <a:ln w="57150" cap="flat" cmpd="sng">
            <a:solidFill>
              <a:srgbClr val="7030A0"/>
            </a:solidFill>
            <a:prstDash val="solid"/>
            <a:miter/>
            <a:headEnd type="none" w="med" len="med"/>
            <a:tailEnd type="none" w="med" len="med"/>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6867"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6868"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686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6870" name="Group 6"/>
          <p:cNvGrpSpPr/>
          <p:nvPr/>
        </p:nvGrpSpPr>
        <p:grpSpPr>
          <a:xfrm>
            <a:off x="7162800" y="6019800"/>
            <a:ext cx="1168400" cy="561975"/>
            <a:chOff x="4512" y="3792"/>
            <a:chExt cx="736" cy="354"/>
          </a:xfrm>
        </p:grpSpPr>
        <p:pic>
          <p:nvPicPr>
            <p:cNvPr id="36913"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6914"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687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7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7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32</a:t>
            </a:r>
          </a:p>
        </p:txBody>
      </p:sp>
      <p:pic>
        <p:nvPicPr>
          <p:cNvPr id="36874"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6875"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2</a:t>
            </a:r>
            <a:r>
              <a:rPr sz="3600" b="1" dirty="0">
                <a:solidFill>
                  <a:srgbClr val="FF0000"/>
                </a:solidFill>
                <a:latin typeface="Times New Roman" panose="02020603050405020304" pitchFamily="18" charset="0"/>
                <a:cs typeface="Times New Roman" panose="02020603050405020304" pitchFamily="18" charset="0"/>
              </a:rPr>
              <a:t>. Tết thuộc mùa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trong năm?</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4953000" y="3128963"/>
            <a:ext cx="2489200" cy="609600"/>
          </a:xfrm>
          <a:prstGeom prst="roundRect">
            <a:avLst>
              <a:gd name="adj" fmla="val 16667"/>
            </a:avLst>
          </a:prstGeom>
          <a:solidFill>
            <a:schemeClr val="accent5">
              <a:lumMod val="75000"/>
            </a:schemeClr>
          </a:solidFill>
          <a:ln w="9525">
            <a:solidFill>
              <a:schemeClr val="accent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263650" y="3074988"/>
            <a:ext cx="6242050" cy="860425"/>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1.Mùa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thu</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Mùa</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xuân</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6911"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12"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6909"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10"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6907"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8"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6905"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6"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6903"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4"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6901"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2"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6899"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0"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6897"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8"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6895"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6"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6893"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4"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36891" name="Picture 1"/>
          <p:cNvPicPr>
            <a:picLocks noChangeAspect="1"/>
          </p:cNvPicPr>
          <p:nvPr/>
        </p:nvPicPr>
        <p:blipFill>
          <a:blip r:embed="rId12"/>
          <a:stretch>
            <a:fillRect/>
          </a:stretch>
        </p:blipFill>
        <p:spPr>
          <a:xfrm>
            <a:off x="762000" y="3738563"/>
            <a:ext cx="3397250" cy="1976437"/>
          </a:xfrm>
          <a:prstGeom prst="rect">
            <a:avLst/>
          </a:prstGeom>
          <a:noFill/>
          <a:ln w="9525">
            <a:noFill/>
          </a:ln>
        </p:spPr>
      </p:pic>
      <p:pic>
        <p:nvPicPr>
          <p:cNvPr id="36892" name="Picture 2"/>
          <p:cNvPicPr>
            <a:picLocks noChangeAspect="1"/>
          </p:cNvPicPr>
          <p:nvPr/>
        </p:nvPicPr>
        <p:blipFill>
          <a:blip r:embed="rId13"/>
          <a:stretch>
            <a:fillRect/>
          </a:stretch>
        </p:blipFill>
        <p:spPr>
          <a:xfrm>
            <a:off x="4829175" y="3846513"/>
            <a:ext cx="3178175" cy="1900237"/>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7891"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7892"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789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7894" name="Group 6"/>
          <p:cNvGrpSpPr/>
          <p:nvPr/>
        </p:nvGrpSpPr>
        <p:grpSpPr>
          <a:xfrm>
            <a:off x="7162800" y="6019800"/>
            <a:ext cx="1168400" cy="561975"/>
            <a:chOff x="4512" y="3792"/>
            <a:chExt cx="736" cy="354"/>
          </a:xfrm>
        </p:grpSpPr>
        <p:pic>
          <p:nvPicPr>
            <p:cNvPr id="3793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793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789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89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89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33</a:t>
            </a:r>
          </a:p>
        </p:txBody>
      </p:sp>
      <p:pic>
        <p:nvPicPr>
          <p:cNvPr id="37898"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7899"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3</a:t>
            </a:r>
            <a:r>
              <a:rPr sz="3600" b="1" dirty="0">
                <a:solidFill>
                  <a:srgbClr val="FF0000"/>
                </a:solidFill>
                <a:latin typeface="Times New Roman" panose="02020603050405020304" pitchFamily="18" charset="0"/>
                <a:cs typeface="Times New Roman" panose="02020603050405020304" pitchFamily="18" charset="0"/>
              </a:rPr>
              <a:t>. Ông gi</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noel cưỡi con gì đi phát qu</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031875" y="3498850"/>
            <a:ext cx="3167063" cy="609600"/>
          </a:xfrm>
          <a:prstGeom prst="roundRect">
            <a:avLst>
              <a:gd name="adj" fmla="val 16667"/>
            </a:avLst>
          </a:prstGeom>
          <a:solidFill>
            <a:srgbClr val="FF9966"/>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960438" y="3470275"/>
            <a:ext cx="7297737"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Con tuần lộc.		2. Con ngựa.</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793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793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793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792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792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792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792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792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791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791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1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37915" name="Picture 1"/>
          <p:cNvPicPr>
            <a:picLocks noChangeAspect="1"/>
          </p:cNvPicPr>
          <p:nvPr/>
        </p:nvPicPr>
        <p:blipFill>
          <a:blip r:embed="rId12"/>
          <a:stretch>
            <a:fillRect/>
          </a:stretch>
        </p:blipFill>
        <p:spPr>
          <a:xfrm>
            <a:off x="1031875" y="4121150"/>
            <a:ext cx="3489325" cy="1898650"/>
          </a:xfrm>
          <a:prstGeom prst="rect">
            <a:avLst/>
          </a:prstGeom>
          <a:noFill/>
          <a:ln w="9525">
            <a:noFill/>
          </a:ln>
        </p:spPr>
      </p:pic>
      <p:pic>
        <p:nvPicPr>
          <p:cNvPr id="37916" name="Picture 2"/>
          <p:cNvPicPr>
            <a:picLocks noChangeAspect="1"/>
          </p:cNvPicPr>
          <p:nvPr/>
        </p:nvPicPr>
        <p:blipFill>
          <a:blip r:embed="rId13"/>
          <a:stretch>
            <a:fillRect/>
          </a:stretch>
        </p:blipFill>
        <p:spPr>
          <a:xfrm>
            <a:off x="5354638" y="4087813"/>
            <a:ext cx="2705100" cy="168592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891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891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89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8918" name="Group 6"/>
          <p:cNvGrpSpPr/>
          <p:nvPr/>
        </p:nvGrpSpPr>
        <p:grpSpPr>
          <a:xfrm>
            <a:off x="7162800" y="6019800"/>
            <a:ext cx="1168400" cy="561975"/>
            <a:chOff x="4512" y="3792"/>
            <a:chExt cx="736" cy="354"/>
          </a:xfrm>
        </p:grpSpPr>
        <p:pic>
          <p:nvPicPr>
            <p:cNvPr id="3895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896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89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34</a:t>
            </a:r>
          </a:p>
        </p:txBody>
      </p:sp>
      <p:pic>
        <p:nvPicPr>
          <p:cNvPr id="3892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892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4</a:t>
            </a:r>
            <a:r>
              <a:rPr sz="3600" b="1" dirty="0">
                <a:solidFill>
                  <a:srgbClr val="FF0000"/>
                </a:solidFill>
                <a:latin typeface="Times New Roman" panose="02020603050405020304" pitchFamily="18" charset="0"/>
                <a:cs typeface="Times New Roman" panose="02020603050405020304" pitchFamily="18" charset="0"/>
              </a:rPr>
              <a:t>: Nh</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Hoa có ba, mẹ, anh trai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Hoa. Vậy nh</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có bao nhiêu người?</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207000" y="4357688"/>
            <a:ext cx="2817813" cy="609600"/>
          </a:xfrm>
          <a:prstGeom prst="roundRect">
            <a:avLst>
              <a:gd name="adj" fmla="val 16667"/>
            </a:avLst>
          </a:prstGeom>
          <a:solidFill>
            <a:srgbClr val="FFFF0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914400" y="4357688"/>
            <a:ext cx="7297738"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3 người.			2. 4 người.</a:t>
            </a: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89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89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89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89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89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89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89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89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89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89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8915"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38916"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389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38918" name="Group 6"/>
          <p:cNvGrpSpPr/>
          <p:nvPr/>
        </p:nvGrpSpPr>
        <p:grpSpPr>
          <a:xfrm>
            <a:off x="7162800" y="6019800"/>
            <a:ext cx="1168400" cy="561975"/>
            <a:chOff x="4512" y="3792"/>
            <a:chExt cx="736" cy="354"/>
          </a:xfrm>
        </p:grpSpPr>
        <p:pic>
          <p:nvPicPr>
            <p:cNvPr id="38959"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38960"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389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35</a:t>
            </a:r>
          </a:p>
        </p:txBody>
      </p:sp>
      <p:pic>
        <p:nvPicPr>
          <p:cNvPr id="38922"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38923"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rPr>
              <a:t>CÂU 35.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gọi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sai</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7121" name="AutoShape 17"/>
          <p:cNvSpPr/>
          <p:nvPr/>
        </p:nvSpPr>
        <p:spPr>
          <a:xfrm>
            <a:off x="1301310" y="4189633"/>
            <a:ext cx="1955800" cy="609600"/>
          </a:xfrm>
          <a:prstGeom prst="roundRect">
            <a:avLst>
              <a:gd name="adj" fmla="val 16667"/>
            </a:avLst>
          </a:prstGeom>
          <a:solidFill>
            <a:srgbClr val="FFFF0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294765" y="4175931"/>
            <a:ext cx="6916738"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b="1" dirty="0"/>
              <a:t>1. </a:t>
            </a:r>
            <a:r>
              <a:rPr lang="en-US" b="1" dirty="0" err="1"/>
              <a:t>Đúng</a:t>
            </a:r>
            <a:r>
              <a:rPr lang="en-US" dirty="0"/>
              <a:t>				2. Sai</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389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389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389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389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389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389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389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389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389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389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extLst>
      <p:ext uri="{BB962C8B-B14F-4D97-AF65-F5344CB8AC3E}">
        <p14:creationId xmlns:p14="http://schemas.microsoft.com/office/powerpoint/2010/main" val="241999310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p:nvPr/>
        </p:nvSpPr>
        <p:spPr>
          <a:xfrm>
            <a:off x="304800" y="22066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075" name="Picture 3"/>
          <p:cNvPicPr>
            <a:picLocks noChangeAspect="1"/>
          </p:cNvPicPr>
          <p:nvPr/>
        </p:nvPicPr>
        <p:blipFill>
          <a:blip r:embed="rId3"/>
          <a:stretch>
            <a:fillRect/>
          </a:stretch>
        </p:blipFill>
        <p:spPr>
          <a:xfrm>
            <a:off x="1033463" y="319088"/>
            <a:ext cx="1447800" cy="1281112"/>
          </a:xfrm>
          <a:prstGeom prst="rect">
            <a:avLst/>
          </a:prstGeom>
          <a:noFill/>
          <a:ln w="9525">
            <a:noFill/>
          </a:ln>
        </p:spPr>
      </p:pic>
      <p:pic>
        <p:nvPicPr>
          <p:cNvPr id="3076" name="Picture 4"/>
          <p:cNvPicPr>
            <a:picLocks noChangeAspect="1"/>
          </p:cNvPicPr>
          <p:nvPr/>
        </p:nvPicPr>
        <p:blipFill>
          <a:blip r:embed="rId4"/>
          <a:stretch>
            <a:fillRect/>
          </a:stretch>
        </p:blipFill>
        <p:spPr>
          <a:xfrm>
            <a:off x="342900" y="1447800"/>
            <a:ext cx="8458200" cy="76200"/>
          </a:xfrm>
          <a:prstGeom prst="rect">
            <a:avLst/>
          </a:prstGeom>
          <a:noFill/>
          <a:ln w="9525">
            <a:noFill/>
          </a:ln>
        </p:spPr>
      </p:pic>
      <p:sp>
        <p:nvSpPr>
          <p:cNvPr id="3077" name="WordArt 5">
            <a:hlinkClick r:id="" action="ppaction://noaction"/>
          </p:cNvPr>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 </a:t>
            </a:r>
          </a:p>
        </p:txBody>
      </p:sp>
      <p:grpSp>
        <p:nvGrpSpPr>
          <p:cNvPr id="3078" name="Group 6"/>
          <p:cNvGrpSpPr/>
          <p:nvPr/>
        </p:nvGrpSpPr>
        <p:grpSpPr>
          <a:xfrm>
            <a:off x="647700" y="1747838"/>
            <a:ext cx="7696200" cy="4567237"/>
            <a:chOff x="440" y="1110"/>
            <a:chExt cx="4848" cy="2877"/>
          </a:xfrm>
        </p:grpSpPr>
        <p:grpSp>
          <p:nvGrpSpPr>
            <p:cNvPr id="3110" name="Group 7"/>
            <p:cNvGrpSpPr/>
            <p:nvPr/>
          </p:nvGrpSpPr>
          <p:grpSpPr>
            <a:xfrm>
              <a:off x="440" y="1110"/>
              <a:ext cx="4848" cy="2877"/>
              <a:chOff x="440" y="1110"/>
              <a:chExt cx="4848" cy="2877"/>
            </a:xfrm>
          </p:grpSpPr>
          <p:sp>
            <p:nvSpPr>
              <p:cNvPr id="3141" name="AutoShape 8"/>
              <p:cNvSpPr/>
              <p:nvPr/>
            </p:nvSpPr>
            <p:spPr>
              <a:xfrm>
                <a:off x="440" y="1286"/>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2" name="AutoShape 9"/>
              <p:cNvSpPr/>
              <p:nvPr/>
            </p:nvSpPr>
            <p:spPr>
              <a:xfrm>
                <a:off x="440" y="1653"/>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3" name="AutoShape 10"/>
              <p:cNvSpPr/>
              <p:nvPr/>
            </p:nvSpPr>
            <p:spPr>
              <a:xfrm>
                <a:off x="440" y="20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4" name="AutoShape 11"/>
              <p:cNvSpPr/>
              <p:nvPr/>
            </p:nvSpPr>
            <p:spPr>
              <a:xfrm>
                <a:off x="440" y="23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5" name="AutoShape 12"/>
              <p:cNvSpPr/>
              <p:nvPr/>
            </p:nvSpPr>
            <p:spPr>
              <a:xfrm>
                <a:off x="440" y="274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6" name="AutoShape 13"/>
              <p:cNvSpPr/>
              <p:nvPr/>
            </p:nvSpPr>
            <p:spPr>
              <a:xfrm>
                <a:off x="440" y="31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7" name="AutoShape 14"/>
              <p:cNvSpPr/>
              <p:nvPr/>
            </p:nvSpPr>
            <p:spPr>
              <a:xfrm>
                <a:off x="440" y="3475"/>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8" name="AutoShape 15"/>
              <p:cNvSpPr/>
              <p:nvPr/>
            </p:nvSpPr>
            <p:spPr>
              <a:xfrm>
                <a:off x="1688" y="1110"/>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9" name="AutoShape 16"/>
              <p:cNvSpPr/>
              <p:nvPr/>
            </p:nvSpPr>
            <p:spPr>
              <a:xfrm>
                <a:off x="1688" y="14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0" name="AutoShape 17"/>
              <p:cNvSpPr/>
              <p:nvPr/>
            </p:nvSpPr>
            <p:spPr>
              <a:xfrm>
                <a:off x="1688" y="18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1" name="AutoShape 18"/>
              <p:cNvSpPr/>
              <p:nvPr/>
            </p:nvSpPr>
            <p:spPr>
              <a:xfrm>
                <a:off x="1688" y="220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2" name="AutoShape 19"/>
              <p:cNvSpPr/>
              <p:nvPr/>
            </p:nvSpPr>
            <p:spPr>
              <a:xfrm>
                <a:off x="1688" y="257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3" name="AutoShape 20"/>
              <p:cNvSpPr/>
              <p:nvPr/>
            </p:nvSpPr>
            <p:spPr>
              <a:xfrm>
                <a:off x="1688" y="29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4" name="AutoShape 21"/>
              <p:cNvSpPr/>
              <p:nvPr/>
            </p:nvSpPr>
            <p:spPr>
              <a:xfrm>
                <a:off x="1688" y="3299"/>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5" name="AutoShape 22"/>
              <p:cNvSpPr/>
              <p:nvPr/>
            </p:nvSpPr>
            <p:spPr>
              <a:xfrm>
                <a:off x="1688" y="3662"/>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6" name="AutoShape 23"/>
              <p:cNvSpPr/>
              <p:nvPr/>
            </p:nvSpPr>
            <p:spPr>
              <a:xfrm>
                <a:off x="2936" y="1110"/>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7" name="AutoShape 24"/>
              <p:cNvSpPr/>
              <p:nvPr/>
            </p:nvSpPr>
            <p:spPr>
              <a:xfrm>
                <a:off x="2936" y="14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8" name="AutoShape 25"/>
              <p:cNvSpPr/>
              <p:nvPr/>
            </p:nvSpPr>
            <p:spPr>
              <a:xfrm>
                <a:off x="2936" y="18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9" name="AutoShape 26"/>
              <p:cNvSpPr/>
              <p:nvPr/>
            </p:nvSpPr>
            <p:spPr>
              <a:xfrm>
                <a:off x="2936" y="220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0" name="AutoShape 27"/>
              <p:cNvSpPr/>
              <p:nvPr/>
            </p:nvSpPr>
            <p:spPr>
              <a:xfrm>
                <a:off x="2936" y="257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1" name="AutoShape 28"/>
              <p:cNvSpPr/>
              <p:nvPr/>
            </p:nvSpPr>
            <p:spPr>
              <a:xfrm>
                <a:off x="2936" y="29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2" name="AutoShape 29"/>
              <p:cNvSpPr/>
              <p:nvPr/>
            </p:nvSpPr>
            <p:spPr>
              <a:xfrm>
                <a:off x="2936" y="3299"/>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3" name="AutoShape 30"/>
              <p:cNvSpPr/>
              <p:nvPr/>
            </p:nvSpPr>
            <p:spPr>
              <a:xfrm>
                <a:off x="2936" y="3662"/>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4" name="AutoShape 31"/>
              <p:cNvSpPr/>
              <p:nvPr/>
            </p:nvSpPr>
            <p:spPr>
              <a:xfrm>
                <a:off x="4232" y="1286"/>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5" name="AutoShape 32"/>
              <p:cNvSpPr/>
              <p:nvPr/>
            </p:nvSpPr>
            <p:spPr>
              <a:xfrm>
                <a:off x="4232" y="1653"/>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6" name="AutoShape 33"/>
              <p:cNvSpPr/>
              <p:nvPr/>
            </p:nvSpPr>
            <p:spPr>
              <a:xfrm>
                <a:off x="4232" y="20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7" name="AutoShape 34"/>
              <p:cNvSpPr/>
              <p:nvPr/>
            </p:nvSpPr>
            <p:spPr>
              <a:xfrm>
                <a:off x="4232" y="23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8" name="AutoShape 35"/>
              <p:cNvSpPr/>
              <p:nvPr/>
            </p:nvSpPr>
            <p:spPr>
              <a:xfrm>
                <a:off x="4232" y="274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9" name="AutoShape 36"/>
              <p:cNvSpPr/>
              <p:nvPr/>
            </p:nvSpPr>
            <p:spPr>
              <a:xfrm>
                <a:off x="4232" y="31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0" name="AutoShape 37"/>
              <p:cNvSpPr/>
              <p:nvPr/>
            </p:nvSpPr>
            <p:spPr>
              <a:xfrm>
                <a:off x="4232" y="3475"/>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grpSp>
        <p:sp>
          <p:nvSpPr>
            <p:cNvPr id="3111" name="AutoShape 38"/>
            <p:cNvSpPr/>
            <p:nvPr/>
          </p:nvSpPr>
          <p:spPr>
            <a:xfrm>
              <a:off x="4280" y="3511"/>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2" name="AutoShape 39"/>
            <p:cNvSpPr/>
            <p:nvPr/>
          </p:nvSpPr>
          <p:spPr>
            <a:xfrm>
              <a:off x="488" y="1322"/>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3" name="AutoShape 40"/>
            <p:cNvSpPr/>
            <p:nvPr/>
          </p:nvSpPr>
          <p:spPr>
            <a:xfrm>
              <a:off x="488" y="1689"/>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4" name="AutoShape 41"/>
            <p:cNvSpPr/>
            <p:nvPr/>
          </p:nvSpPr>
          <p:spPr>
            <a:xfrm>
              <a:off x="488" y="20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5" name="AutoShape 42"/>
            <p:cNvSpPr/>
            <p:nvPr/>
          </p:nvSpPr>
          <p:spPr>
            <a:xfrm>
              <a:off x="488" y="24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6" name="AutoShape 43"/>
            <p:cNvSpPr/>
            <p:nvPr/>
          </p:nvSpPr>
          <p:spPr>
            <a:xfrm>
              <a:off x="488" y="278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7" name="AutoShape 44"/>
            <p:cNvSpPr/>
            <p:nvPr/>
          </p:nvSpPr>
          <p:spPr>
            <a:xfrm>
              <a:off x="1736" y="1146"/>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8" name="AutoShape 45"/>
            <p:cNvSpPr/>
            <p:nvPr/>
          </p:nvSpPr>
          <p:spPr>
            <a:xfrm>
              <a:off x="1736" y="15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9" name="AutoShape 46"/>
            <p:cNvSpPr/>
            <p:nvPr/>
          </p:nvSpPr>
          <p:spPr>
            <a:xfrm>
              <a:off x="1736" y="18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0" name="AutoShape 47"/>
            <p:cNvSpPr/>
            <p:nvPr/>
          </p:nvSpPr>
          <p:spPr>
            <a:xfrm>
              <a:off x="1736" y="223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1" name="AutoShape 48"/>
            <p:cNvSpPr/>
            <p:nvPr/>
          </p:nvSpPr>
          <p:spPr>
            <a:xfrm>
              <a:off x="1736" y="260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2" name="AutoShape 49"/>
            <p:cNvSpPr/>
            <p:nvPr/>
          </p:nvSpPr>
          <p:spPr>
            <a:xfrm>
              <a:off x="2984" y="1146"/>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3" name="AutoShape 50"/>
            <p:cNvSpPr/>
            <p:nvPr/>
          </p:nvSpPr>
          <p:spPr>
            <a:xfrm>
              <a:off x="2984" y="15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4" name="AutoShape 51"/>
            <p:cNvSpPr/>
            <p:nvPr/>
          </p:nvSpPr>
          <p:spPr>
            <a:xfrm>
              <a:off x="2984" y="18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5" name="AutoShape 52"/>
            <p:cNvSpPr/>
            <p:nvPr/>
          </p:nvSpPr>
          <p:spPr>
            <a:xfrm>
              <a:off x="2984" y="223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6" name="AutoShape 53"/>
            <p:cNvSpPr/>
            <p:nvPr/>
          </p:nvSpPr>
          <p:spPr>
            <a:xfrm>
              <a:off x="2984" y="260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7" name="AutoShape 54"/>
            <p:cNvSpPr/>
            <p:nvPr/>
          </p:nvSpPr>
          <p:spPr>
            <a:xfrm>
              <a:off x="4280" y="1322"/>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8" name="AutoShape 55"/>
            <p:cNvSpPr/>
            <p:nvPr/>
          </p:nvSpPr>
          <p:spPr>
            <a:xfrm>
              <a:off x="4280" y="1689"/>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9" name="AutoShape 56"/>
            <p:cNvSpPr/>
            <p:nvPr/>
          </p:nvSpPr>
          <p:spPr>
            <a:xfrm>
              <a:off x="4280" y="20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0" name="AutoShape 57"/>
            <p:cNvSpPr/>
            <p:nvPr/>
          </p:nvSpPr>
          <p:spPr>
            <a:xfrm>
              <a:off x="4280" y="24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1" name="AutoShape 58"/>
            <p:cNvSpPr/>
            <p:nvPr/>
          </p:nvSpPr>
          <p:spPr>
            <a:xfrm>
              <a:off x="4280" y="278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2" name="AutoShape 59"/>
            <p:cNvSpPr/>
            <p:nvPr/>
          </p:nvSpPr>
          <p:spPr>
            <a:xfrm>
              <a:off x="4280" y="31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3" name="AutoShape 60"/>
            <p:cNvSpPr/>
            <p:nvPr/>
          </p:nvSpPr>
          <p:spPr>
            <a:xfrm>
              <a:off x="488" y="3511"/>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4" name="AutoShape 61"/>
            <p:cNvSpPr/>
            <p:nvPr/>
          </p:nvSpPr>
          <p:spPr>
            <a:xfrm>
              <a:off x="1736" y="3335"/>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5" name="AutoShape 62"/>
            <p:cNvSpPr/>
            <p:nvPr/>
          </p:nvSpPr>
          <p:spPr>
            <a:xfrm>
              <a:off x="1736" y="3698"/>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6" name="AutoShape 63"/>
            <p:cNvSpPr/>
            <p:nvPr/>
          </p:nvSpPr>
          <p:spPr>
            <a:xfrm>
              <a:off x="2984" y="3335"/>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7" name="AutoShape 64"/>
            <p:cNvSpPr/>
            <p:nvPr/>
          </p:nvSpPr>
          <p:spPr>
            <a:xfrm>
              <a:off x="2984" y="3698"/>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8" name="AutoShape 65"/>
            <p:cNvSpPr/>
            <p:nvPr/>
          </p:nvSpPr>
          <p:spPr>
            <a:xfrm>
              <a:off x="488" y="31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9" name="AutoShape 66"/>
            <p:cNvSpPr/>
            <p:nvPr/>
          </p:nvSpPr>
          <p:spPr>
            <a:xfrm>
              <a:off x="1736" y="29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0" name="AutoShape 67"/>
            <p:cNvSpPr/>
            <p:nvPr/>
          </p:nvSpPr>
          <p:spPr>
            <a:xfrm>
              <a:off x="2984" y="29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grpSp>
      <p:sp>
        <p:nvSpPr>
          <p:cNvPr id="3079" name="Text Box 68">
            <a:hlinkClick r:id="rId5" action="ppaction://hlinksldjump">
              <a:snd r:embed="rId6" name="chimes.wav"/>
            </a:hlinkClick>
          </p:cNvPr>
          <p:cNvSpPr txBox="1"/>
          <p:nvPr/>
        </p:nvSpPr>
        <p:spPr>
          <a:xfrm>
            <a:off x="762000" y="21478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5" action="ppaction://hlinksldjump"/>
              </a:rPr>
              <a:t>C©u hái 1</a:t>
            </a:r>
            <a:endParaRPr lang="en-US" altLang="en-US" sz="1800" dirty="0">
              <a:latin typeface=".VnBlack" panose="020B7200000000000000" pitchFamily="34" charset="0"/>
            </a:endParaRPr>
          </a:p>
        </p:txBody>
      </p:sp>
      <p:sp>
        <p:nvSpPr>
          <p:cNvPr id="3080" name="Text Box 69">
            <a:hlinkClick r:id="rId7" action="ppaction://hlinksldjump">
              <a:snd r:embed="rId6" name="chimes.wav"/>
            </a:hlinkClick>
          </p:cNvPr>
          <p:cNvSpPr txBox="1"/>
          <p:nvPr/>
        </p:nvSpPr>
        <p:spPr>
          <a:xfrm>
            <a:off x="762000" y="27432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7" action="ppaction://hlinksldjump"/>
              </a:rPr>
              <a:t>C©u hái 2</a:t>
            </a:r>
            <a:endParaRPr lang="en-US" altLang="en-US" sz="1800" dirty="0">
              <a:latin typeface=".VnBlack" panose="020B7200000000000000" pitchFamily="34" charset="0"/>
            </a:endParaRPr>
          </a:p>
        </p:txBody>
      </p:sp>
      <p:sp>
        <p:nvSpPr>
          <p:cNvPr id="3081" name="Text Box 70">
            <a:hlinkClick r:id="rId8" action="ppaction://hlinksldjump">
              <a:snd r:embed="rId6" name="chimes.wav"/>
            </a:hlinkClick>
          </p:cNvPr>
          <p:cNvSpPr txBox="1"/>
          <p:nvPr/>
        </p:nvSpPr>
        <p:spPr>
          <a:xfrm>
            <a:off x="762000" y="32766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8" action="ppaction://hlinksldjump"/>
              </a:rPr>
              <a:t>C©u hái 3</a:t>
            </a:r>
            <a:endParaRPr lang="en-US" altLang="en-US" sz="1800" dirty="0">
              <a:latin typeface=".VnBlack" panose="020B7200000000000000" pitchFamily="34" charset="0"/>
            </a:endParaRPr>
          </a:p>
        </p:txBody>
      </p:sp>
      <p:sp>
        <p:nvSpPr>
          <p:cNvPr id="3082" name="Text Box 71">
            <a:hlinkClick r:id="" action="ppaction://noaction">
              <a:snd r:embed="rId6" name="chimes.wav"/>
            </a:hlinkClick>
          </p:cNvPr>
          <p:cNvSpPr txBox="1"/>
          <p:nvPr/>
        </p:nvSpPr>
        <p:spPr>
          <a:xfrm>
            <a:off x="762000" y="387191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4</a:t>
            </a:r>
            <a:endParaRPr lang="en-US" altLang="en-US" sz="1800" dirty="0">
              <a:latin typeface=".VnBlack" panose="020B7200000000000000" pitchFamily="34" charset="0"/>
            </a:endParaRPr>
          </a:p>
        </p:txBody>
      </p:sp>
      <p:sp>
        <p:nvSpPr>
          <p:cNvPr id="3083" name="Text Box 72">
            <a:hlinkClick r:id="rId5" action="ppaction://hlinksldjump">
              <a:snd r:embed="rId6" name="chimes.wav"/>
            </a:hlinkClick>
          </p:cNvPr>
          <p:cNvSpPr txBox="1"/>
          <p:nvPr/>
        </p:nvSpPr>
        <p:spPr>
          <a:xfrm>
            <a:off x="762000" y="44577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9" action="ppaction://hlinksldjump"/>
              </a:rPr>
              <a:t>C©u hái 5</a:t>
            </a:r>
            <a:endParaRPr lang="en-US" altLang="en-US" sz="1800" dirty="0">
              <a:latin typeface=".VnBlack" panose="020B7200000000000000" pitchFamily="34" charset="0"/>
            </a:endParaRPr>
          </a:p>
        </p:txBody>
      </p:sp>
      <p:sp>
        <p:nvSpPr>
          <p:cNvPr id="3084" name="Text Box 73">
            <a:hlinkClick r:id="" action="ppaction://noaction">
              <a:snd r:embed="rId6" name="chimes.wav"/>
            </a:hlinkClick>
          </p:cNvPr>
          <p:cNvSpPr txBox="1"/>
          <p:nvPr/>
        </p:nvSpPr>
        <p:spPr>
          <a:xfrm>
            <a:off x="762000" y="504031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10" action="ppaction://hlinksldjump"/>
              </a:rPr>
              <a:t>C©u hái 6</a:t>
            </a:r>
            <a:endParaRPr lang="en-US" altLang="en-US" sz="1800" dirty="0">
              <a:latin typeface=".VnBlack" panose="020B7200000000000000" pitchFamily="34" charset="0"/>
            </a:endParaRPr>
          </a:p>
        </p:txBody>
      </p:sp>
      <p:sp>
        <p:nvSpPr>
          <p:cNvPr id="3085" name="Text Box 74">
            <a:hlinkClick r:id="rId11" action="ppaction://hlinksldjump">
              <a:snd r:embed="rId6" name="chimes.wav"/>
            </a:hlinkClick>
          </p:cNvPr>
          <p:cNvSpPr txBox="1"/>
          <p:nvPr/>
        </p:nvSpPr>
        <p:spPr>
          <a:xfrm>
            <a:off x="762000" y="5627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11" action="ppaction://hlinksldjump"/>
              </a:rPr>
              <a:t>C©u hái 7</a:t>
            </a:r>
            <a:endParaRPr lang="en-US" altLang="en-US" sz="1800" dirty="0">
              <a:latin typeface=".VnBlack" panose="020B7200000000000000" pitchFamily="34" charset="0"/>
            </a:endParaRPr>
          </a:p>
        </p:txBody>
      </p:sp>
      <p:sp>
        <p:nvSpPr>
          <p:cNvPr id="3086" name="Text Box 75">
            <a:hlinkClick r:id="" action="ppaction://noaction">
              <a:snd r:embed="rId6" name="chimes.wav"/>
            </a:hlinkClick>
          </p:cNvPr>
          <p:cNvSpPr txBox="1"/>
          <p:nvPr/>
        </p:nvSpPr>
        <p:spPr>
          <a:xfrm>
            <a:off x="2743200" y="29860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10</a:t>
            </a:r>
            <a:endParaRPr lang="en-US" altLang="en-US" sz="1800" dirty="0">
              <a:latin typeface=".VnBlack" panose="020B7200000000000000" pitchFamily="34" charset="0"/>
            </a:endParaRPr>
          </a:p>
        </p:txBody>
      </p:sp>
      <p:sp>
        <p:nvSpPr>
          <p:cNvPr id="3087" name="Text Box 76">
            <a:hlinkClick r:id="" action="ppaction://noaction">
              <a:snd r:embed="rId6" name="chimes.wav"/>
            </a:hlinkClick>
          </p:cNvPr>
          <p:cNvSpPr txBox="1"/>
          <p:nvPr/>
        </p:nvSpPr>
        <p:spPr>
          <a:xfrm>
            <a:off x="2743200" y="3595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11</a:t>
            </a:r>
            <a:endParaRPr lang="en-US" altLang="en-US" sz="1800" dirty="0">
              <a:latin typeface=".VnBlack" panose="020B7200000000000000" pitchFamily="34" charset="0"/>
            </a:endParaRPr>
          </a:p>
        </p:txBody>
      </p:sp>
      <p:sp>
        <p:nvSpPr>
          <p:cNvPr id="3088" name="Text Box 77">
            <a:hlinkClick r:id="rId5" action="ppaction://hlinksldjump">
              <a:snd r:embed="rId6" name="chimes.wav"/>
            </a:hlinkClick>
          </p:cNvPr>
          <p:cNvSpPr txBox="1"/>
          <p:nvPr/>
        </p:nvSpPr>
        <p:spPr>
          <a:xfrm>
            <a:off x="2743200" y="41925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12</a:t>
            </a:r>
            <a:endParaRPr lang="en-US" altLang="en-US" sz="1800" dirty="0">
              <a:latin typeface=".VnBlack" panose="020B7200000000000000" pitchFamily="34" charset="0"/>
            </a:endParaRPr>
          </a:p>
        </p:txBody>
      </p:sp>
      <p:sp>
        <p:nvSpPr>
          <p:cNvPr id="3089" name="Text Box 78">
            <a:hlinkClick r:id="rId5" action="ppaction://hlinksldjump">
              <a:snd r:embed="rId6" name="chimes.wav"/>
            </a:hlinkClick>
          </p:cNvPr>
          <p:cNvSpPr txBox="1"/>
          <p:nvPr/>
        </p:nvSpPr>
        <p:spPr>
          <a:xfrm>
            <a:off x="2743200" y="4738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13</a:t>
            </a:r>
            <a:endParaRPr lang="en-US" altLang="en-US" sz="1800" dirty="0">
              <a:latin typeface=".VnBlack" panose="020B7200000000000000" pitchFamily="34" charset="0"/>
            </a:endParaRPr>
          </a:p>
        </p:txBody>
      </p:sp>
      <p:sp>
        <p:nvSpPr>
          <p:cNvPr id="3090" name="Text Box 79">
            <a:hlinkClick r:id="rId5" action="ppaction://hlinksldjump">
              <a:snd r:embed="rId6" name="chimes.wav"/>
            </a:hlinkClick>
          </p:cNvPr>
          <p:cNvSpPr txBox="1"/>
          <p:nvPr/>
        </p:nvSpPr>
        <p:spPr>
          <a:xfrm>
            <a:off x="2743200" y="53482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14</a:t>
            </a:r>
            <a:endParaRPr lang="en-US" altLang="en-US" sz="1800" dirty="0">
              <a:latin typeface=".VnBlack" panose="020B7200000000000000" pitchFamily="34" charset="0"/>
            </a:endParaRPr>
          </a:p>
        </p:txBody>
      </p:sp>
      <p:sp>
        <p:nvSpPr>
          <p:cNvPr id="3091" name="Text Box 80">
            <a:hlinkClick r:id="rId5" action="ppaction://hlinksldjump">
              <a:snd r:embed="rId6" name="chimes.wav"/>
            </a:hlinkClick>
          </p:cNvPr>
          <p:cNvSpPr txBox="1"/>
          <p:nvPr/>
        </p:nvSpPr>
        <p:spPr>
          <a:xfrm>
            <a:off x="2743200" y="58705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15</a:t>
            </a:r>
            <a:endParaRPr lang="en-US" altLang="en-US" sz="1800" dirty="0">
              <a:latin typeface=".VnBlack" panose="020B7200000000000000" pitchFamily="34" charset="0"/>
            </a:endParaRPr>
          </a:p>
        </p:txBody>
      </p:sp>
      <p:sp>
        <p:nvSpPr>
          <p:cNvPr id="3092" name="Text Box 81">
            <a:hlinkClick r:id="rId5" action="ppaction://hlinksldjump">
              <a:snd r:embed="rId6" name="chimes.wav"/>
            </a:hlinkClick>
          </p:cNvPr>
          <p:cNvSpPr txBox="1"/>
          <p:nvPr/>
        </p:nvSpPr>
        <p:spPr>
          <a:xfrm>
            <a:off x="4724400" y="23907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17</a:t>
            </a:r>
            <a:endParaRPr lang="en-US" altLang="en-US" sz="1800" dirty="0">
              <a:latin typeface=".VnBlack" panose="020B7200000000000000" pitchFamily="34" charset="0"/>
            </a:endParaRPr>
          </a:p>
        </p:txBody>
      </p:sp>
      <p:sp>
        <p:nvSpPr>
          <p:cNvPr id="3093" name="Text Box 82">
            <a:hlinkClick r:id="rId5" action="ppaction://hlinksldjump">
              <a:snd r:embed="rId6" name="chimes.wav"/>
            </a:hlinkClick>
          </p:cNvPr>
          <p:cNvSpPr txBox="1"/>
          <p:nvPr/>
        </p:nvSpPr>
        <p:spPr>
          <a:xfrm>
            <a:off x="4724400" y="29860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18</a:t>
            </a:r>
            <a:endParaRPr lang="en-US" altLang="en-US" sz="1800" dirty="0">
              <a:latin typeface=".VnBlack" panose="020B7200000000000000" pitchFamily="34" charset="0"/>
            </a:endParaRPr>
          </a:p>
        </p:txBody>
      </p:sp>
      <p:sp>
        <p:nvSpPr>
          <p:cNvPr id="3094" name="Text Box 83">
            <a:hlinkClick r:id="rId5" action="ppaction://hlinksldjump">
              <a:snd r:embed="rId6" name="chimes.wav"/>
            </a:hlinkClick>
          </p:cNvPr>
          <p:cNvSpPr txBox="1"/>
          <p:nvPr/>
        </p:nvSpPr>
        <p:spPr>
          <a:xfrm>
            <a:off x="4724400" y="3595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19</a:t>
            </a:r>
            <a:endParaRPr lang="en-US" altLang="en-US" sz="1800" dirty="0">
              <a:latin typeface=".VnBlack" panose="020B7200000000000000" pitchFamily="34" charset="0"/>
            </a:endParaRPr>
          </a:p>
        </p:txBody>
      </p:sp>
      <p:sp>
        <p:nvSpPr>
          <p:cNvPr id="3095" name="Text Box 84">
            <a:hlinkClick r:id="" action="ppaction://noaction">
              <a:snd r:embed="rId6" name="chimes.wav"/>
            </a:hlinkClick>
          </p:cNvPr>
          <p:cNvSpPr txBox="1"/>
          <p:nvPr/>
        </p:nvSpPr>
        <p:spPr>
          <a:xfrm>
            <a:off x="4724400" y="41925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20</a:t>
            </a:r>
            <a:endParaRPr lang="en-US" altLang="en-US" sz="1800" dirty="0">
              <a:latin typeface=".VnBlack" panose="020B7200000000000000" pitchFamily="34" charset="0"/>
            </a:endParaRPr>
          </a:p>
        </p:txBody>
      </p:sp>
      <p:sp>
        <p:nvSpPr>
          <p:cNvPr id="3096" name="Text Box 85">
            <a:hlinkClick r:id="rId5" action="ppaction://hlinksldjump">
              <a:snd r:embed="rId6" name="chimes.wav"/>
            </a:hlinkClick>
          </p:cNvPr>
          <p:cNvSpPr txBox="1"/>
          <p:nvPr/>
        </p:nvSpPr>
        <p:spPr>
          <a:xfrm>
            <a:off x="4724400" y="4738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21</a:t>
            </a:r>
            <a:endParaRPr lang="en-US" altLang="en-US" sz="1800" dirty="0">
              <a:latin typeface=".VnBlack" panose="020B7200000000000000" pitchFamily="34" charset="0"/>
            </a:endParaRPr>
          </a:p>
        </p:txBody>
      </p:sp>
      <p:sp>
        <p:nvSpPr>
          <p:cNvPr id="3097" name="Text Box 86">
            <a:hlinkClick r:id="rId5" action="ppaction://hlinksldjump">
              <a:snd r:embed="rId6" name="chimes.wav"/>
            </a:hlinkClick>
          </p:cNvPr>
          <p:cNvSpPr txBox="1"/>
          <p:nvPr/>
        </p:nvSpPr>
        <p:spPr>
          <a:xfrm>
            <a:off x="4724400" y="53482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22</a:t>
            </a:r>
            <a:endParaRPr lang="en-US" altLang="en-US" sz="1800" dirty="0">
              <a:latin typeface=".VnBlack" panose="020B7200000000000000" pitchFamily="34" charset="0"/>
            </a:endParaRPr>
          </a:p>
        </p:txBody>
      </p:sp>
      <p:sp>
        <p:nvSpPr>
          <p:cNvPr id="3098" name="Text Box 87">
            <a:hlinkClick r:id="rId5" action="ppaction://hlinksldjump">
              <a:snd r:embed="rId6" name="chimes.wav"/>
            </a:hlinkClick>
          </p:cNvPr>
          <p:cNvSpPr txBox="1"/>
          <p:nvPr/>
        </p:nvSpPr>
        <p:spPr>
          <a:xfrm>
            <a:off x="4724400" y="58705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23</a:t>
            </a:r>
            <a:endParaRPr lang="en-US" altLang="en-US" sz="1800" dirty="0">
              <a:latin typeface=".VnBlack" panose="020B7200000000000000" pitchFamily="34" charset="0"/>
            </a:endParaRPr>
          </a:p>
        </p:txBody>
      </p:sp>
      <p:sp>
        <p:nvSpPr>
          <p:cNvPr id="3099" name="Text Box 88">
            <a:hlinkClick r:id="rId5" action="ppaction://hlinksldjump">
              <a:snd r:embed="rId6" name="chimes.wav"/>
            </a:hlinkClick>
          </p:cNvPr>
          <p:cNvSpPr txBox="1"/>
          <p:nvPr/>
        </p:nvSpPr>
        <p:spPr>
          <a:xfrm>
            <a:off x="6769100" y="211296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24</a:t>
            </a:r>
            <a:endParaRPr lang="en-US" altLang="en-US" sz="1800" dirty="0">
              <a:latin typeface=".VnBlack" panose="020B7200000000000000" pitchFamily="34" charset="0"/>
            </a:endParaRPr>
          </a:p>
        </p:txBody>
      </p:sp>
      <p:sp>
        <p:nvSpPr>
          <p:cNvPr id="3100" name="Text Box 89">
            <a:hlinkClick r:id="rId5" action="ppaction://hlinksldjump">
              <a:snd r:embed="rId6" name="chimes.wav"/>
            </a:hlinkClick>
          </p:cNvPr>
          <p:cNvSpPr txBox="1"/>
          <p:nvPr/>
        </p:nvSpPr>
        <p:spPr>
          <a:xfrm>
            <a:off x="6781800" y="27193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25</a:t>
            </a:r>
            <a:endParaRPr lang="en-US" altLang="en-US" sz="1800" dirty="0">
              <a:latin typeface=".VnBlack" panose="020B7200000000000000" pitchFamily="34" charset="0"/>
            </a:endParaRPr>
          </a:p>
        </p:txBody>
      </p:sp>
      <p:sp>
        <p:nvSpPr>
          <p:cNvPr id="3101" name="Text Box 90">
            <a:hlinkClick r:id="rId5" action="ppaction://hlinksldjump">
              <a:snd r:embed="rId6" name="chimes.wav"/>
            </a:hlinkClick>
          </p:cNvPr>
          <p:cNvSpPr txBox="1"/>
          <p:nvPr/>
        </p:nvSpPr>
        <p:spPr>
          <a:xfrm>
            <a:off x="6781800" y="32781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26</a:t>
            </a:r>
            <a:endParaRPr lang="en-US" altLang="en-US" sz="1800" dirty="0">
              <a:latin typeface=".VnBlack" panose="020B7200000000000000" pitchFamily="34" charset="0"/>
            </a:endParaRPr>
          </a:p>
        </p:txBody>
      </p:sp>
      <p:sp>
        <p:nvSpPr>
          <p:cNvPr id="3102" name="Text Box 91">
            <a:hlinkClick r:id="rId5" action="ppaction://hlinksldjump">
              <a:snd r:embed="rId6" name="chimes.wav"/>
            </a:hlinkClick>
          </p:cNvPr>
          <p:cNvSpPr txBox="1"/>
          <p:nvPr/>
        </p:nvSpPr>
        <p:spPr>
          <a:xfrm>
            <a:off x="6781800" y="38481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27</a:t>
            </a:r>
            <a:endParaRPr lang="en-US" altLang="en-US" sz="1800" dirty="0">
              <a:latin typeface=".VnBlack" panose="020B7200000000000000" pitchFamily="34" charset="0"/>
            </a:endParaRPr>
          </a:p>
        </p:txBody>
      </p:sp>
      <p:sp>
        <p:nvSpPr>
          <p:cNvPr id="3103" name="Text Box 92">
            <a:hlinkClick r:id="rId5" action="ppaction://hlinksldjump">
              <a:snd r:embed="rId6" name="chimes.wav"/>
            </a:hlinkClick>
          </p:cNvPr>
          <p:cNvSpPr txBox="1"/>
          <p:nvPr/>
        </p:nvSpPr>
        <p:spPr>
          <a:xfrm>
            <a:off x="6781800" y="44338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28</a:t>
            </a:r>
            <a:endParaRPr lang="en-US" altLang="en-US" sz="1800" dirty="0">
              <a:latin typeface=".VnBlack" panose="020B7200000000000000" pitchFamily="34" charset="0"/>
            </a:endParaRPr>
          </a:p>
        </p:txBody>
      </p:sp>
      <p:sp>
        <p:nvSpPr>
          <p:cNvPr id="3104" name="Text Box 93">
            <a:hlinkClick r:id="rId5" action="ppaction://hlinksldjump">
              <a:snd r:embed="rId6" name="chimes.wav"/>
            </a:hlinkClick>
          </p:cNvPr>
          <p:cNvSpPr txBox="1"/>
          <p:nvPr/>
        </p:nvSpPr>
        <p:spPr>
          <a:xfrm>
            <a:off x="6781800" y="5016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29</a:t>
            </a:r>
            <a:endParaRPr lang="en-US" altLang="en-US" sz="1800" dirty="0">
              <a:latin typeface=".VnBlack" panose="020B7200000000000000" pitchFamily="34" charset="0"/>
            </a:endParaRPr>
          </a:p>
        </p:txBody>
      </p:sp>
      <p:sp>
        <p:nvSpPr>
          <p:cNvPr id="3105" name="Text Box 94">
            <a:hlinkClick r:id="" action="ppaction://noaction">
              <a:snd r:embed="rId6" name="chimes.wav"/>
            </a:hlinkClick>
          </p:cNvPr>
          <p:cNvSpPr txBox="1"/>
          <p:nvPr/>
        </p:nvSpPr>
        <p:spPr>
          <a:xfrm>
            <a:off x="6781800" y="56038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snd r:embed="rId6" name="chimes.wav"/>
                </a:hlinkClick>
              </a:rPr>
              <a:t>C©u hái 30</a:t>
            </a:r>
            <a:endParaRPr lang="en-US" altLang="en-US" sz="1800" dirty="0">
              <a:latin typeface=".VnBlack" panose="020B7200000000000000" pitchFamily="34" charset="0"/>
            </a:endParaRPr>
          </a:p>
        </p:txBody>
      </p:sp>
      <p:sp>
        <p:nvSpPr>
          <p:cNvPr id="3106" name="Text Box 95">
            <a:hlinkClick r:id="rId12" action="ppaction://hlinksldjump">
              <a:snd r:embed="rId6" name="chimes.wav"/>
            </a:hlinkClick>
          </p:cNvPr>
          <p:cNvSpPr txBox="1"/>
          <p:nvPr/>
        </p:nvSpPr>
        <p:spPr>
          <a:xfrm>
            <a:off x="2743200" y="1841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12" action="ppaction://hlinksldjump"/>
              </a:rPr>
              <a:t>C©u hái 8</a:t>
            </a:r>
            <a:endParaRPr lang="en-US" altLang="en-US" sz="1800" dirty="0">
              <a:latin typeface=".VnBlack" panose="020B7200000000000000" pitchFamily="34" charset="0"/>
            </a:endParaRPr>
          </a:p>
        </p:txBody>
      </p:sp>
      <p:sp>
        <p:nvSpPr>
          <p:cNvPr id="3107" name="Text Box 96">
            <a:hlinkClick r:id="rId5" action="ppaction://hlinksldjump">
              <a:snd r:embed="rId6" name="chimes.wav"/>
            </a:hlinkClick>
          </p:cNvPr>
          <p:cNvSpPr txBox="1"/>
          <p:nvPr/>
        </p:nvSpPr>
        <p:spPr>
          <a:xfrm>
            <a:off x="4724400" y="1841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16</a:t>
            </a:r>
            <a:endParaRPr lang="en-US" altLang="en-US" sz="1800" dirty="0">
              <a:latin typeface=".VnBlack" panose="020B7200000000000000" pitchFamily="34" charset="0"/>
            </a:endParaRPr>
          </a:p>
        </p:txBody>
      </p:sp>
      <p:sp>
        <p:nvSpPr>
          <p:cNvPr id="3108" name="Text Box 97">
            <a:hlinkClick r:id="" action="ppaction://noaction">
              <a:snd r:embed="rId6" name="chimes.wav"/>
            </a:hlinkClick>
          </p:cNvPr>
          <p:cNvSpPr txBox="1"/>
          <p:nvPr/>
        </p:nvSpPr>
        <p:spPr>
          <a:xfrm>
            <a:off x="2743200" y="24384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9</a:t>
            </a:r>
            <a:endParaRPr lang="en-US" altLang="en-US" sz="1800" dirty="0">
              <a:latin typeface=".VnBlack" panose="020B7200000000000000" pitchFamily="34" charset="0"/>
            </a:endParaRPr>
          </a:p>
        </p:txBody>
      </p:sp>
      <p:pic>
        <p:nvPicPr>
          <p:cNvPr id="3109" name="Picture 98"/>
          <p:cNvPicPr>
            <a:picLocks noChangeAspect="1"/>
          </p:cNvPicPr>
          <p:nvPr/>
        </p:nvPicPr>
        <p:blipFill>
          <a:blip r:embed="rId13"/>
          <a:stretch>
            <a:fillRect/>
          </a:stretch>
        </p:blipFill>
        <p:spPr>
          <a:xfrm>
            <a:off x="8077200" y="838200"/>
            <a:ext cx="533400" cy="533400"/>
          </a:xfrm>
          <a:prstGeom prst="rect">
            <a:avLst/>
          </a:prstGeom>
          <a:noFill/>
          <a:ln w="9525">
            <a:noFill/>
          </a:ln>
        </p:spPr>
      </p:pic>
    </p:spTree>
  </p:cSld>
  <p:clrMapOvr>
    <a:masterClrMapping/>
  </p:clrMapOvr>
  <p:transition spd="slow" advClick="0">
    <p:zoom/>
    <p:sndAc>
      <p:stSnd>
        <p:snd r:embed="rId2" name="bomb.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f3643214"/>
          <p:cNvPicPr>
            <a:picLocks noGrp="1" noChangeAspect="1"/>
          </p:cNvPicPr>
          <p:nvPr>
            <p:ph idx="1"/>
          </p:nvPr>
        </p:nvPicPr>
        <p:blipFill>
          <a:blip r:embed="rId2"/>
          <a:stretch>
            <a:fillRect/>
          </a:stretch>
        </p:blipFill>
        <p:spPr>
          <a:xfrm>
            <a:off x="457200" y="533400"/>
            <a:ext cx="8229600" cy="6015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540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1</a:t>
            </a:r>
          </a:p>
        </p:txBody>
      </p:sp>
      <p:pic>
        <p:nvPicPr>
          <p:cNvPr id="1537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75432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 </a:t>
            </a:r>
            <a:r>
              <a:rPr lang="en-US" altLang="en-US" sz="3600" b="1" dirty="0" err="1">
                <a:solidFill>
                  <a:srgbClr val="FF0000"/>
                </a:solidFill>
                <a:latin typeface="Times New Roman" panose="02020603050405020304" pitchFamily="18" charset="0"/>
                <a:cs typeface="Times New Roman" panose="02020603050405020304" pitchFamily="18" charset="0"/>
              </a:rPr>
              <a:t>Ng</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giáo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Việt</a:t>
            </a:r>
            <a:r>
              <a:rPr lang="en-US" altLang="en-US" sz="3600" b="1" dirty="0">
                <a:solidFill>
                  <a:srgbClr val="FF0000"/>
                </a:solidFill>
                <a:latin typeface="Times New Roman" panose="02020603050405020304" pitchFamily="18" charset="0"/>
                <a:cs typeface="Times New Roman" panose="02020603050405020304" pitchFamily="18" charset="0"/>
              </a:rPr>
              <a:t> Nam </a:t>
            </a:r>
            <a:r>
              <a:rPr lang="en-US" altLang="en-US" sz="3600" b="1" dirty="0" err="1">
                <a:solidFill>
                  <a:srgbClr val="FF0000"/>
                </a:solidFill>
                <a:latin typeface="Times New Roman" panose="02020603050405020304" pitchFamily="18" charset="0"/>
                <a:cs typeface="Times New Roman" panose="02020603050405020304" pitchFamily="18" charset="0"/>
              </a:rPr>
              <a:t>l</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o</a:t>
            </a:r>
            <a:r>
              <a:rPr lang="en-US" altLang="en-US" sz="3600" b="1" dirty="0">
                <a:solidFill>
                  <a:srgbClr val="FF0000"/>
                </a:solidFill>
                <a:latin typeface="Times New Roman" panose="02020603050405020304" pitchFamily="18" charset="0"/>
                <a:cs typeface="Times New Roman" panose="02020603050405020304" pitchFamily="18" charset="0"/>
              </a:rPr>
              <a:t>?</a:t>
            </a:r>
          </a:p>
          <a:p>
            <a:pPr marL="0" lvl="0" indent="0" algn="ctr" eaLnBrk="1" hangingPunct="1">
              <a:spcBef>
                <a:spcPct val="0"/>
              </a:spcBef>
              <a:buNone/>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685203" y="3987869"/>
            <a:ext cx="2045481" cy="609600"/>
          </a:xfrm>
          <a:prstGeom prst="roundRect">
            <a:avLst>
              <a:gd name="adj" fmla="val 16667"/>
            </a:avLst>
          </a:prstGeom>
          <a:solidFill>
            <a:srgbClr val="FF00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
        <p:nvSpPr>
          <p:cNvPr id="2" name="Text Box 18">
            <a:extLst>
              <a:ext uri="{FF2B5EF4-FFF2-40B4-BE49-F238E27FC236}">
                <a16:creationId xmlns:a16="http://schemas.microsoft.com/office/drawing/2014/main" id="{95A8EE50-AFDC-A662-8A0D-34F255702E69}"/>
              </a:ext>
            </a:extLst>
          </p:cNvPr>
          <p:cNvSpPr txBox="1"/>
          <p:nvPr/>
        </p:nvSpPr>
        <p:spPr>
          <a:xfrm>
            <a:off x="1333500" y="3991839"/>
            <a:ext cx="66294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spcBef>
                <a:spcPct val="50000"/>
              </a:spcBef>
              <a:buNone/>
            </a:pPr>
            <a:r>
              <a:rPr lang="en-US" altLang="en-US" sz="2800" b="1" dirty="0"/>
              <a:t> 1. 20/10 </a:t>
            </a:r>
            <a:r>
              <a:rPr lang="en-US" altLang="en-US" sz="3000" b="1" dirty="0"/>
              <a:t>				2. 20/11</a:t>
            </a:r>
          </a:p>
        </p:txBody>
      </p:sp>
    </p:spTree>
    <p:extLst>
      <p:ext uri="{BB962C8B-B14F-4D97-AF65-F5344CB8AC3E}">
        <p14:creationId xmlns:p14="http://schemas.microsoft.com/office/powerpoint/2010/main" val="259784227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7123"/>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121"/>
                                        </p:tgtEl>
                                        <p:attrNameLst>
                                          <p:attrName>style.visibility</p:attrName>
                                        </p:attrNameLst>
                                      </p:cBhvr>
                                      <p:to>
                                        <p:strVal val="visible"/>
                                      </p:to>
                                    </p:set>
                                    <p:animEffect transition="in" filter="fade">
                                      <p:cBhvr>
                                        <p:cTn id="33" dur="500"/>
                                        <p:tgtEl>
                                          <p:spTgt spid="47121"/>
                                        </p:tgtEl>
                                      </p:cBhvr>
                                    </p:animEffect>
                                  </p:childTnLst>
                                  <p:subTnLst>
                                    <p:audio>
                                      <p:cMediaNode>
                                        <p:cTn display="0" masterRel="sameClick">
                                          <p:stCondLst>
                                            <p:cond evt="begin" delay="0">
                                              <p:tn val="31"/>
                                            </p:cond>
                                          </p:stCondLst>
                                          <p:endCondLst>
                                            <p:cond evt="onStopAudio" delay="0">
                                              <p:tgtEl>
                                                <p:sldTgt/>
                                              </p:tgtEl>
                                            </p:cond>
                                          </p:endCondLst>
                                        </p:cTn>
                                        <p:tgtEl>
                                          <p:sndTgt r:embed="rId3" name="FELIZ2.WAV"/>
                                        </p:tgtEl>
                                      </p:cMediaNode>
                                    </p:audio>
                                  </p:subTnLst>
                                </p:cTn>
                              </p:par>
                              <p:par>
                                <p:cTn id="34" presetID="22" presetClass="emph" presetSubtype="0" repeatCount="10000" fill="remove" nodeType="withEffect">
                                  <p:stCondLst>
                                    <p:cond delay="0"/>
                                  </p:stCondLst>
                                  <p:childTnLst>
                                    <p:animClr clrSpc="hsl" dir="cw">
                                      <p:cBhvr override="childStyle">
                                        <p:cTn id="35" dur="500" fill="hold"/>
                                        <p:tgtEl>
                                          <p:spTgt spid="47121"/>
                                        </p:tgtEl>
                                        <p:attrNameLst>
                                          <p:attrName>style.color</p:attrName>
                                        </p:attrNameLst>
                                      </p:cBhvr>
                                      <p:by>
                                        <p:hsl h="-7200000" s="0" l="0"/>
                                      </p:by>
                                    </p:animClr>
                                    <p:animClr clrSpc="hsl" dir="cw">
                                      <p:cBhvr>
                                        <p:cTn id="36" dur="500" fill="hold"/>
                                        <p:tgtEl>
                                          <p:spTgt spid="47121"/>
                                        </p:tgtEl>
                                        <p:attrNameLst>
                                          <p:attrName>fillcolor</p:attrName>
                                        </p:attrNameLst>
                                      </p:cBhvr>
                                      <p:by>
                                        <p:hsl h="-7200000" s="0" l="0"/>
                                      </p:by>
                                    </p:animClr>
                                    <p:animClr clrSpc="hsl" dir="cw">
                                      <p:cBhvr>
                                        <p:cTn id="37" dur="500" fill="hold"/>
                                        <p:tgtEl>
                                          <p:spTgt spid="47121"/>
                                        </p:tgtEl>
                                        <p:attrNameLst>
                                          <p:attrName>stroke.color</p:attrName>
                                        </p:attrNameLst>
                                      </p:cBhvr>
                                      <p:by>
                                        <p:hsl h="-7200000" s="0" l="0"/>
                                      </p:by>
                                    </p:animClr>
                                    <p:set>
                                      <p:cBhvr>
                                        <p:cTn id="38"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39" restart="whenNotActive" fill="hold" evtFilter="cancelBubble" nodeType="interactiveSeq">
                <p:stCondLst>
                  <p:cond evt="onClick" delay="0">
                    <p:tgtEl>
                      <p:spTgt spid="47154"/>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1000"/>
                                  </p:stCondLst>
                                  <p:childTnLst>
                                    <p:set>
                                      <p:cBhvr>
                                        <p:cTn id="43"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500"/>
                            </p:stCondLst>
                            <p:childTnLst>
                              <p:par>
                                <p:cTn id="45" presetID="1" presetClass="entr" presetSubtype="0" fill="hold" nodeType="afterEffect">
                                  <p:stCondLst>
                                    <p:cond delay="1000"/>
                                  </p:stCondLst>
                                  <p:childTnLst>
                                    <p:set>
                                      <p:cBhvr>
                                        <p:cTn id="46"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3000"/>
                            </p:stCondLst>
                            <p:childTnLst>
                              <p:par>
                                <p:cTn id="48" presetID="1" presetClass="entr" presetSubtype="0" fill="hold" nodeType="afterEffect">
                                  <p:stCondLst>
                                    <p:cond delay="1000"/>
                                  </p:stCondLst>
                                  <p:childTnLst>
                                    <p:set>
                                      <p:cBhvr>
                                        <p:cTn id="49"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4500"/>
                            </p:stCondLst>
                            <p:childTnLst>
                              <p:par>
                                <p:cTn id="51" presetID="1" presetClass="entr" presetSubtype="0" fill="hold" nodeType="afterEffect">
                                  <p:stCondLst>
                                    <p:cond delay="1000"/>
                                  </p:stCondLst>
                                  <p:childTnLst>
                                    <p:set>
                                      <p:cBhvr>
                                        <p:cTn id="52"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6000"/>
                            </p:stCondLst>
                            <p:childTnLst>
                              <p:par>
                                <p:cTn id="54" presetID="1" presetClass="entr" presetSubtype="0" fill="hold" nodeType="afterEffect">
                                  <p:stCondLst>
                                    <p:cond delay="1000"/>
                                  </p:stCondLst>
                                  <p:childTnLst>
                                    <p:set>
                                      <p:cBhvr>
                                        <p:cTn id="55"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7500"/>
                            </p:stCondLst>
                            <p:childTnLst>
                              <p:par>
                                <p:cTn id="57" presetID="1" presetClass="entr" presetSubtype="0" fill="hold" nodeType="afterEffect">
                                  <p:stCondLst>
                                    <p:cond delay="1000"/>
                                  </p:stCondLst>
                                  <p:childTnLst>
                                    <p:set>
                                      <p:cBhvr>
                                        <p:cTn id="58"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beep.wav"/>
                                        </p:tgtEl>
                                      </p:cMediaNode>
                                    </p:audio>
                                  </p:subTnLst>
                                </p:cTn>
                              </p:par>
                            </p:childTnLst>
                          </p:cTn>
                        </p:par>
                        <p:par>
                          <p:cTn id="59" fill="hold">
                            <p:stCondLst>
                              <p:cond delay="9000"/>
                            </p:stCondLst>
                            <p:childTnLst>
                              <p:par>
                                <p:cTn id="60" presetID="1" presetClass="entr" presetSubtype="0" fill="hold" nodeType="afterEffect">
                                  <p:stCondLst>
                                    <p:cond delay="1000"/>
                                  </p:stCondLst>
                                  <p:childTnLst>
                                    <p:set>
                                      <p:cBhvr>
                                        <p:cTn id="61"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2" fill="hold">
                            <p:stCondLst>
                              <p:cond delay="10500"/>
                            </p:stCondLst>
                            <p:childTnLst>
                              <p:par>
                                <p:cTn id="63" presetID="1" presetClass="entr" presetSubtype="0" fill="hold" nodeType="afterEffect">
                                  <p:stCondLst>
                                    <p:cond delay="1000"/>
                                  </p:stCondLst>
                                  <p:childTnLst>
                                    <p:set>
                                      <p:cBhvr>
                                        <p:cTn id="64"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beep.wav"/>
                                        </p:tgtEl>
                                      </p:cMediaNode>
                                    </p:audio>
                                  </p:subTnLst>
                                </p:cTn>
                              </p:par>
                            </p:childTnLst>
                          </p:cTn>
                        </p:par>
                        <p:par>
                          <p:cTn id="65" fill="hold">
                            <p:stCondLst>
                              <p:cond delay="12000"/>
                            </p:stCondLst>
                            <p:childTnLst>
                              <p:par>
                                <p:cTn id="66" presetID="1" presetClass="entr" presetSubtype="0" fill="hold" nodeType="afterEffect">
                                  <p:stCondLst>
                                    <p:cond delay="1000"/>
                                  </p:stCondLst>
                                  <p:childTnLst>
                                    <p:set>
                                      <p:cBhvr>
                                        <p:cTn id="67"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beep.wav"/>
                                        </p:tgtEl>
                                      </p:cMediaNode>
                                    </p:audio>
                                  </p:subTnLst>
                                </p:cTn>
                              </p:par>
                            </p:childTnLst>
                          </p:cTn>
                        </p:par>
                        <p:par>
                          <p:cTn id="68" fill="hold">
                            <p:stCondLst>
                              <p:cond delay="13500"/>
                            </p:stCondLst>
                            <p:childTnLst>
                              <p:par>
                                <p:cTn id="69" presetID="1" presetClass="entr" presetSubtype="0" fill="hold" nodeType="afterEffect">
                                  <p:stCondLst>
                                    <p:cond delay="1000"/>
                                  </p:stCondLst>
                                  <p:childTnLst>
                                    <p:set>
                                      <p:cBhvr>
                                        <p:cTn id="70"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512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512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512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5126" name="Group 6"/>
          <p:cNvGrpSpPr/>
          <p:nvPr/>
        </p:nvGrpSpPr>
        <p:grpSpPr>
          <a:xfrm>
            <a:off x="7162800" y="6019800"/>
            <a:ext cx="1168400" cy="561975"/>
            <a:chOff x="4512" y="3792"/>
            <a:chExt cx="736" cy="354"/>
          </a:xfrm>
        </p:grpSpPr>
        <p:pic>
          <p:nvPicPr>
            <p:cNvPr id="5168"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5169"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512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2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2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a:t>
            </a:r>
          </a:p>
        </p:txBody>
      </p:sp>
      <p:pic>
        <p:nvPicPr>
          <p:cNvPr id="513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513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5136" name="Text Box 16"/>
          <p:cNvSpPr txBox="1"/>
          <p:nvPr/>
        </p:nvSpPr>
        <p:spPr>
          <a:xfrm>
            <a:off x="563563" y="2130425"/>
            <a:ext cx="421957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 Tín hiệu đèn giao thông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 báo hiệu cho chúng ta điều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5137" name="AutoShape 17"/>
          <p:cNvSpPr/>
          <p:nvPr/>
        </p:nvSpPr>
        <p:spPr>
          <a:xfrm>
            <a:off x="4783138" y="4679950"/>
            <a:ext cx="2832100" cy="520700"/>
          </a:xfrm>
          <a:prstGeom prst="roundRect">
            <a:avLst>
              <a:gd name="adj" fmla="val 16667"/>
            </a:avLst>
          </a:prstGeom>
          <a:solidFill>
            <a:srgbClr val="66FF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38" name="Text Box 18"/>
          <p:cNvSpPr txBox="1"/>
          <p:nvPr/>
        </p:nvSpPr>
        <p:spPr>
          <a:xfrm>
            <a:off x="1060450" y="4662488"/>
            <a:ext cx="7297738"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b="1" dirty="0">
                <a:latin typeface="Times New Roman" panose="02020603050405020304" pitchFamily="18" charset="0"/>
                <a:cs typeface="Times New Roman" panose="02020603050405020304" pitchFamily="18" charset="0"/>
              </a:rPr>
              <a:t>1. Dừng lại		2. Được phép đi</a:t>
            </a:r>
            <a:endParaRPr lang="en-US" altLang="en-US" b="1" dirty="0">
              <a:latin typeface="Times New Roman" panose="02020603050405020304" pitchFamily="18" charset="0"/>
              <a:ea typeface="Times New Roman" panose="02020603050405020304" pitchFamily="18" charset="0"/>
            </a:endParaRPr>
          </a:p>
        </p:txBody>
      </p:sp>
      <p:sp>
        <p:nvSpPr>
          <p:cNvPr id="5139"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5170" name="Group 50"/>
          <p:cNvGrpSpPr/>
          <p:nvPr/>
        </p:nvGrpSpPr>
        <p:grpSpPr>
          <a:xfrm>
            <a:off x="7697788" y="5029200"/>
            <a:ext cx="1370012" cy="1295400"/>
            <a:chOff x="4574" y="3342"/>
            <a:chExt cx="960" cy="912"/>
          </a:xfrm>
        </p:grpSpPr>
        <p:sp>
          <p:nvSpPr>
            <p:cNvPr id="5166" name="AutoShape 5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7" name="Text Box 5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5173" name="Group 53"/>
          <p:cNvGrpSpPr/>
          <p:nvPr/>
        </p:nvGrpSpPr>
        <p:grpSpPr>
          <a:xfrm>
            <a:off x="7697788" y="5029200"/>
            <a:ext cx="1370012" cy="1295400"/>
            <a:chOff x="4574" y="3342"/>
            <a:chExt cx="960" cy="912"/>
          </a:xfrm>
        </p:grpSpPr>
        <p:sp>
          <p:nvSpPr>
            <p:cNvPr id="5164" name="AutoShape 5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5" name="Text Box 5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5176" name="Group 56"/>
          <p:cNvGrpSpPr/>
          <p:nvPr/>
        </p:nvGrpSpPr>
        <p:grpSpPr>
          <a:xfrm>
            <a:off x="7697788" y="5029200"/>
            <a:ext cx="1370012" cy="1295400"/>
            <a:chOff x="4574" y="3342"/>
            <a:chExt cx="960" cy="912"/>
          </a:xfrm>
        </p:grpSpPr>
        <p:sp>
          <p:nvSpPr>
            <p:cNvPr id="5162" name="AutoShape 5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3" name="Text Box 5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5179" name="Group 59"/>
          <p:cNvGrpSpPr/>
          <p:nvPr/>
        </p:nvGrpSpPr>
        <p:grpSpPr>
          <a:xfrm>
            <a:off x="7697788" y="5029200"/>
            <a:ext cx="1370012" cy="1295400"/>
            <a:chOff x="4574" y="3342"/>
            <a:chExt cx="960" cy="912"/>
          </a:xfrm>
        </p:grpSpPr>
        <p:sp>
          <p:nvSpPr>
            <p:cNvPr id="5160" name="AutoShape 6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1" name="Text Box 6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5182" name="Group 62"/>
          <p:cNvGrpSpPr/>
          <p:nvPr/>
        </p:nvGrpSpPr>
        <p:grpSpPr>
          <a:xfrm>
            <a:off x="7697788" y="5029200"/>
            <a:ext cx="1370012" cy="1295400"/>
            <a:chOff x="4574" y="3342"/>
            <a:chExt cx="960" cy="912"/>
          </a:xfrm>
        </p:grpSpPr>
        <p:sp>
          <p:nvSpPr>
            <p:cNvPr id="5158" name="AutoShape 6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9" name="Text Box 6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5185" name="Group 65"/>
          <p:cNvGrpSpPr/>
          <p:nvPr/>
        </p:nvGrpSpPr>
        <p:grpSpPr>
          <a:xfrm>
            <a:off x="7697788" y="5029200"/>
            <a:ext cx="1370012" cy="1295400"/>
            <a:chOff x="4574" y="3342"/>
            <a:chExt cx="960" cy="912"/>
          </a:xfrm>
        </p:grpSpPr>
        <p:sp>
          <p:nvSpPr>
            <p:cNvPr id="5156" name="AutoShape 6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7" name="Text Box 6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5188" name="Group 68"/>
          <p:cNvGrpSpPr/>
          <p:nvPr/>
        </p:nvGrpSpPr>
        <p:grpSpPr>
          <a:xfrm>
            <a:off x="7697788" y="5029200"/>
            <a:ext cx="1370012" cy="1295400"/>
            <a:chOff x="4574" y="3342"/>
            <a:chExt cx="960" cy="912"/>
          </a:xfrm>
        </p:grpSpPr>
        <p:sp>
          <p:nvSpPr>
            <p:cNvPr id="5154" name="AutoShape 6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5" name="Text Box 7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5191" name="Group 71"/>
          <p:cNvGrpSpPr/>
          <p:nvPr/>
        </p:nvGrpSpPr>
        <p:grpSpPr>
          <a:xfrm>
            <a:off x="7697788" y="5029200"/>
            <a:ext cx="1370012" cy="1295400"/>
            <a:chOff x="4574" y="3342"/>
            <a:chExt cx="960" cy="912"/>
          </a:xfrm>
        </p:grpSpPr>
        <p:sp>
          <p:nvSpPr>
            <p:cNvPr id="5152" name="AutoShape 7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3" name="Text Box 7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5194" name="Group 74"/>
          <p:cNvGrpSpPr/>
          <p:nvPr/>
        </p:nvGrpSpPr>
        <p:grpSpPr>
          <a:xfrm>
            <a:off x="7697788" y="5029200"/>
            <a:ext cx="1370012" cy="1295400"/>
            <a:chOff x="4574" y="3342"/>
            <a:chExt cx="960" cy="912"/>
          </a:xfrm>
        </p:grpSpPr>
        <p:sp>
          <p:nvSpPr>
            <p:cNvPr id="5150" name="AutoShape 7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1" name="Text Box 7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5197" name="Group 77"/>
          <p:cNvGrpSpPr/>
          <p:nvPr/>
        </p:nvGrpSpPr>
        <p:grpSpPr>
          <a:xfrm>
            <a:off x="7696200" y="5027613"/>
            <a:ext cx="1371600" cy="1295400"/>
            <a:chOff x="4574" y="3342"/>
            <a:chExt cx="960" cy="912"/>
          </a:xfrm>
        </p:grpSpPr>
        <p:sp>
          <p:nvSpPr>
            <p:cNvPr id="5148" name="AutoShape 7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49" name="Text Box 7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5200" name="Text Box 80"/>
          <p:cNvSpPr txBox="1"/>
          <p:nvPr/>
        </p:nvSpPr>
        <p:spPr>
          <a:xfrm>
            <a:off x="4267200" y="6026150"/>
            <a:ext cx="6937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400" b="1" dirty="0"/>
              <a:t>10s</a:t>
            </a:r>
          </a:p>
        </p:txBody>
      </p:sp>
      <p:pic>
        <p:nvPicPr>
          <p:cNvPr id="5147" name="Picture 3"/>
          <p:cNvPicPr>
            <a:picLocks noChangeAspect="1"/>
          </p:cNvPicPr>
          <p:nvPr/>
        </p:nvPicPr>
        <p:blipFill>
          <a:blip r:embed="rId12"/>
          <a:stretch>
            <a:fillRect/>
          </a:stretch>
        </p:blipFill>
        <p:spPr>
          <a:xfrm>
            <a:off x="5041900" y="2111375"/>
            <a:ext cx="3702050" cy="2416175"/>
          </a:xfrm>
          <a:prstGeom prst="rect">
            <a:avLst/>
          </a:prstGeom>
          <a:noFill/>
          <a:ln w="9525">
            <a:noFill/>
          </a:ln>
        </p:spPr>
      </p:pic>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138"/>
                                        </p:tgtEl>
                                        <p:attrNameLst>
                                          <p:attrName>style.visibility</p:attrName>
                                        </p:attrNameLst>
                                      </p:cBhvr>
                                      <p:to>
                                        <p:strVal val="visible"/>
                                      </p:to>
                                    </p:set>
                                    <p:animEffect transition="in" filter="wipe(down)">
                                      <p:cBhvr>
                                        <p:cTn id="14" dur="580">
                                          <p:stCondLst>
                                            <p:cond delay="0"/>
                                          </p:stCondLst>
                                        </p:cTn>
                                        <p:tgtEl>
                                          <p:spTgt spid="5138"/>
                                        </p:tgtEl>
                                      </p:cBhvr>
                                    </p:animEffect>
                                    <p:anim calcmode="lin" valueType="num">
                                      <p:cBhvr>
                                        <p:cTn id="15" dur="1822" tmFilter="0,0; 0.14,0.36; 0.43,0.73; 0.71,0.91; 1.0,1.0">
                                          <p:stCondLst>
                                            <p:cond delay="0"/>
                                          </p:stCondLst>
                                        </p:cTn>
                                        <p:tgtEl>
                                          <p:spTgt spid="513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13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13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13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138"/>
                                        </p:tgtEl>
                                        <p:attrNameLst>
                                          <p:attrName>ppt_y</p:attrName>
                                        </p:attrNameLst>
                                      </p:cBhvr>
                                      <p:tavLst>
                                        <p:tav tm="0" fmla="#ppt_y-sin(pi*$)/81">
                                          <p:val>
                                            <p:fltVal val="0"/>
                                          </p:val>
                                        </p:tav>
                                        <p:tav tm="100000">
                                          <p:val>
                                            <p:fltVal val="1"/>
                                          </p:val>
                                        </p:tav>
                                      </p:tavLst>
                                    </p:anim>
                                    <p:animScale>
                                      <p:cBhvr>
                                        <p:cTn id="20" dur="26">
                                          <p:stCondLst>
                                            <p:cond delay="650"/>
                                          </p:stCondLst>
                                        </p:cTn>
                                        <p:tgtEl>
                                          <p:spTgt spid="5138"/>
                                        </p:tgtEl>
                                      </p:cBhvr>
                                      <p:to x="100000" y="60000"/>
                                    </p:animScale>
                                    <p:animScale>
                                      <p:cBhvr>
                                        <p:cTn id="21" dur="166" decel="50000">
                                          <p:stCondLst>
                                            <p:cond delay="676"/>
                                          </p:stCondLst>
                                        </p:cTn>
                                        <p:tgtEl>
                                          <p:spTgt spid="5138"/>
                                        </p:tgtEl>
                                      </p:cBhvr>
                                      <p:to x="100000" y="100000"/>
                                    </p:animScale>
                                    <p:animScale>
                                      <p:cBhvr>
                                        <p:cTn id="22" dur="26">
                                          <p:stCondLst>
                                            <p:cond delay="1312"/>
                                          </p:stCondLst>
                                        </p:cTn>
                                        <p:tgtEl>
                                          <p:spTgt spid="5138"/>
                                        </p:tgtEl>
                                      </p:cBhvr>
                                      <p:to x="100000" y="80000"/>
                                    </p:animScale>
                                    <p:animScale>
                                      <p:cBhvr>
                                        <p:cTn id="23" dur="166" decel="50000">
                                          <p:stCondLst>
                                            <p:cond delay="1338"/>
                                          </p:stCondLst>
                                        </p:cTn>
                                        <p:tgtEl>
                                          <p:spTgt spid="5138"/>
                                        </p:tgtEl>
                                      </p:cBhvr>
                                      <p:to x="100000" y="100000"/>
                                    </p:animScale>
                                    <p:animScale>
                                      <p:cBhvr>
                                        <p:cTn id="24" dur="26">
                                          <p:stCondLst>
                                            <p:cond delay="1642"/>
                                          </p:stCondLst>
                                        </p:cTn>
                                        <p:tgtEl>
                                          <p:spTgt spid="5138"/>
                                        </p:tgtEl>
                                      </p:cBhvr>
                                      <p:to x="100000" y="90000"/>
                                    </p:animScale>
                                    <p:animScale>
                                      <p:cBhvr>
                                        <p:cTn id="25" dur="166" decel="50000">
                                          <p:stCondLst>
                                            <p:cond delay="1668"/>
                                          </p:stCondLst>
                                        </p:cTn>
                                        <p:tgtEl>
                                          <p:spTgt spid="5138"/>
                                        </p:tgtEl>
                                      </p:cBhvr>
                                      <p:to x="100000" y="100000"/>
                                    </p:animScale>
                                    <p:animScale>
                                      <p:cBhvr>
                                        <p:cTn id="26" dur="26">
                                          <p:stCondLst>
                                            <p:cond delay="1808"/>
                                          </p:stCondLst>
                                        </p:cTn>
                                        <p:tgtEl>
                                          <p:spTgt spid="5138"/>
                                        </p:tgtEl>
                                      </p:cBhvr>
                                      <p:to x="100000" y="95000"/>
                                    </p:animScale>
                                    <p:animScale>
                                      <p:cBhvr>
                                        <p:cTn id="27" dur="166" decel="50000">
                                          <p:stCondLst>
                                            <p:cond delay="1834"/>
                                          </p:stCondLst>
                                        </p:cTn>
                                        <p:tgtEl>
                                          <p:spTgt spid="5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39"/>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FELIZ2.WAV"/>
                                        </p:tgtEl>
                                      </p:cMediaNode>
                                    </p:audio>
                                  </p:subTnLst>
                                </p:cTn>
                              </p:par>
                              <p:par>
                                <p:cTn id="33" presetID="22" presetClass="emph" presetSubtype="0" repeatCount="10000" fill="remove" nodeType="withEffect">
                                  <p:stCondLst>
                                    <p:cond delay="0"/>
                                  </p:stCondLst>
                                  <p:childTnLst>
                                    <p:animClr clrSpc="hsl" dir="cw">
                                      <p:cBhvr override="childStyle">
                                        <p:cTn id="34" dur="500" fill="hold"/>
                                        <p:tgtEl>
                                          <p:spTgt spid="5137"/>
                                        </p:tgtEl>
                                        <p:attrNameLst>
                                          <p:attrName>style.color</p:attrName>
                                        </p:attrNameLst>
                                      </p:cBhvr>
                                      <p:by>
                                        <p:hsl h="-7200000" s="0" l="0"/>
                                      </p:by>
                                    </p:animClr>
                                    <p:animClr clrSpc="hsl" dir="cw">
                                      <p:cBhvr>
                                        <p:cTn id="35" dur="500" fill="hold"/>
                                        <p:tgtEl>
                                          <p:spTgt spid="5137"/>
                                        </p:tgtEl>
                                        <p:attrNameLst>
                                          <p:attrName>fillcolor</p:attrName>
                                        </p:attrNameLst>
                                      </p:cBhvr>
                                      <p:by>
                                        <p:hsl h="-7200000" s="0" l="0"/>
                                      </p:by>
                                    </p:animClr>
                                    <p:animClr clrSpc="hsl" dir="cw">
                                      <p:cBhvr>
                                        <p:cTn id="36" dur="500" fill="hold"/>
                                        <p:tgtEl>
                                          <p:spTgt spid="5137"/>
                                        </p:tgtEl>
                                        <p:attrNameLst>
                                          <p:attrName>stroke.color</p:attrName>
                                        </p:attrNameLst>
                                      </p:cBhvr>
                                      <p:by>
                                        <p:hsl h="-7200000" s="0" l="0"/>
                                      </p:by>
                                    </p:animClr>
                                    <p:set>
                                      <p:cBhvr>
                                        <p:cTn id="37"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38" restart="whenNotActive" fill="hold" evtFilter="cancelBubble" nodeType="interactiveSeq">
                <p:stCondLst>
                  <p:cond evt="onClick" delay="0">
                    <p:tgtEl>
                      <p:spTgt spid="520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1000"/>
                                  </p:stCondLst>
                                  <p:childTnLst>
                                    <p:set>
                                      <p:cBhvr>
                                        <p:cTn id="42"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1500"/>
                            </p:stCondLst>
                            <p:childTnLst>
                              <p:par>
                                <p:cTn id="44" presetID="1" presetClass="entr" presetSubtype="0" fill="hold" nodeType="afterEffect">
                                  <p:stCondLst>
                                    <p:cond delay="1000"/>
                                  </p:stCondLst>
                                  <p:childTnLst>
                                    <p:set>
                                      <p:cBhvr>
                                        <p:cTn id="45"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3000"/>
                            </p:stCondLst>
                            <p:childTnLst>
                              <p:par>
                                <p:cTn id="47" presetID="1" presetClass="entr" presetSubtype="0" fill="hold" nodeType="afterEffect">
                                  <p:stCondLst>
                                    <p:cond delay="1000"/>
                                  </p:stCondLst>
                                  <p:childTnLst>
                                    <p:set>
                                      <p:cBhvr>
                                        <p:cTn id="48"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4500"/>
                            </p:stCondLst>
                            <p:childTnLst>
                              <p:par>
                                <p:cTn id="50" presetID="1" presetClass="entr" presetSubtype="0" fill="hold" nodeType="afterEffect">
                                  <p:stCondLst>
                                    <p:cond delay="1000"/>
                                  </p:stCondLst>
                                  <p:childTnLst>
                                    <p:set>
                                      <p:cBhvr>
                                        <p:cTn id="51"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7500"/>
                            </p:stCondLst>
                            <p:childTnLst>
                              <p:par>
                                <p:cTn id="56" presetID="1" presetClass="entr" presetSubtype="0" fill="hold" nodeType="afterEffect">
                                  <p:stCondLst>
                                    <p:cond delay="1000"/>
                                  </p:stCondLst>
                                  <p:childTnLst>
                                    <p:set>
                                      <p:cBhvr>
                                        <p:cTn id="57"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p:stCondLst>
                              <p:cond delay="9000"/>
                            </p:stCondLst>
                            <p:childTnLst>
                              <p:par>
                                <p:cTn id="59" presetID="1" presetClass="entr" presetSubtype="0" fill="hold" nodeType="afterEffect">
                                  <p:stCondLst>
                                    <p:cond delay="1000"/>
                                  </p:stCondLst>
                                  <p:childTnLst>
                                    <p:set>
                                      <p:cBhvr>
                                        <p:cTn id="60"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p:stCondLst>
                              <p:cond delay="10500"/>
                            </p:stCondLst>
                            <p:childTnLst>
                              <p:par>
                                <p:cTn id="62" presetID="1" presetClass="entr" presetSubtype="0" fill="hold" nodeType="afterEffect">
                                  <p:stCondLst>
                                    <p:cond delay="1000"/>
                                  </p:stCondLst>
                                  <p:childTnLst>
                                    <p:set>
                                      <p:cBhvr>
                                        <p:cTn id="63"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beep.wav"/>
                                        </p:tgtEl>
                                      </p:cMediaNode>
                                    </p:audio>
                                  </p:subTnLst>
                                </p:cTn>
                              </p:par>
                            </p:childTnLst>
                          </p:cTn>
                        </p:par>
                        <p:par>
                          <p:cTn id="64" fill="hold">
                            <p:stCondLst>
                              <p:cond delay="12000"/>
                            </p:stCondLst>
                            <p:childTnLst>
                              <p:par>
                                <p:cTn id="65" presetID="1" presetClass="entr" presetSubtype="0" fill="hold" nodeType="afterEffect">
                                  <p:stCondLst>
                                    <p:cond delay="1000"/>
                                  </p:stCondLst>
                                  <p:childTnLst>
                                    <p:set>
                                      <p:cBhvr>
                                        <p:cTn id="66"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beep.wav"/>
                                        </p:tgtEl>
                                      </p:cMediaNode>
                                    </p:audio>
                                  </p:subTnLst>
                                </p:cTn>
                              </p:par>
                            </p:childTnLst>
                          </p:cTn>
                        </p:par>
                        <p:par>
                          <p:cTn id="67" fill="hold">
                            <p:stCondLst>
                              <p:cond delay="13500"/>
                            </p:stCondLst>
                            <p:childTnLst>
                              <p:par>
                                <p:cTn id="68" presetID="1" presetClass="entr" presetSubtype="0" fill="hold" nodeType="afterEffect">
                                  <p:stCondLst>
                                    <p:cond delay="1000"/>
                                  </p:stCondLst>
                                  <p:childTnLst>
                                    <p:set>
                                      <p:cBhvr>
                                        <p:cTn id="69"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540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3</a:t>
            </a:r>
          </a:p>
        </p:txBody>
      </p:sp>
      <p:pic>
        <p:nvPicPr>
          <p:cNvPr id="1537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3. 2 + 2 =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54919" y="3384794"/>
            <a:ext cx="1642256" cy="609600"/>
          </a:xfrm>
          <a:prstGeom prst="roundRect">
            <a:avLst>
              <a:gd name="adj" fmla="val 16667"/>
            </a:avLst>
          </a:prstGeom>
          <a:solidFill>
            <a:srgbClr val="CCFFCC"/>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71600" y="3312894"/>
            <a:ext cx="6553200"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None/>
            </a:pPr>
            <a:r>
              <a:rPr lang="en-US" altLang="en-US" sz="3600" b="1" dirty="0">
                <a:latin typeface="Times New Roman" panose="02020603050405020304" pitchFamily="18" charset="0"/>
                <a:cs typeface="Times New Roman" panose="02020603050405020304" pitchFamily="18" charset="0"/>
              </a:rPr>
              <a:t>1. 4					2. 2</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Tree>
    <p:extLst>
      <p:ext uri="{BB962C8B-B14F-4D97-AF65-F5344CB8AC3E}">
        <p14:creationId xmlns:p14="http://schemas.microsoft.com/office/powerpoint/2010/main" val="357859437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540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4</a:t>
            </a:r>
          </a:p>
        </p:txBody>
      </p:sp>
      <p:pic>
        <p:nvPicPr>
          <p:cNvPr id="1537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54160"/>
            <a:ext cx="8305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4. </a:t>
            </a:r>
            <a:r>
              <a:rPr lang="en-US" altLang="en-US" sz="3600" b="1" dirty="0" err="1">
                <a:solidFill>
                  <a:srgbClr val="FF0000"/>
                </a:solidFill>
                <a:latin typeface="Times New Roman" panose="02020603050405020304" pitchFamily="18" charset="0"/>
                <a:cs typeface="Times New Roman" panose="02020603050405020304" pitchFamily="18" charset="0"/>
              </a:rPr>
              <a:t>Những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đồ</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vật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sau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không</a:t>
            </a:r>
            <a:r>
              <a:rPr lang="en-US" altLang="en-US" sz="3600" b="1" dirty="0">
                <a:solidFill>
                  <a:srgbClr val="FF0000"/>
                </a:solidFill>
                <a:latin typeface="Times New Roman" panose="02020603050405020304" pitchFamily="18" charset="0"/>
                <a:cs typeface="Times New Roman" panose="02020603050405020304" pitchFamily="18" charset="0"/>
              </a:rPr>
              <a:t> tan </a:t>
            </a:r>
            <a:r>
              <a:rPr lang="en-US" altLang="en-US" sz="3600" b="1" dirty="0" err="1">
                <a:solidFill>
                  <a:srgbClr val="FF0000"/>
                </a:solidFill>
                <a:latin typeface="Times New Roman" panose="02020603050405020304" pitchFamily="18" charset="0"/>
                <a:cs typeface="Times New Roman" panose="02020603050405020304" pitchFamily="18" charset="0"/>
              </a:rPr>
              <a:t>trong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327162" y="3490197"/>
            <a:ext cx="1642256" cy="609600"/>
          </a:xfrm>
          <a:prstGeom prst="roundRect">
            <a:avLst>
              <a:gd name="adj" fmla="val 16667"/>
            </a:avLst>
          </a:prstGeom>
          <a:solidFill>
            <a:srgbClr val="FF66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20753" y="3493947"/>
            <a:ext cx="6610447"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None/>
            </a:pPr>
            <a:r>
              <a:rPr lang="en-US" altLang="en-US" sz="3600" b="1" dirty="0">
                <a:latin typeface="Times New Roman" panose="02020603050405020304" pitchFamily="18" charset="0"/>
                <a:cs typeface="Times New Roman" panose="02020603050405020304" pitchFamily="18" charset="0"/>
              </a:rPr>
              <a:t>1.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2. </a:t>
            </a:r>
            <a:r>
              <a:rPr lang="en-US" altLang="en-US" sz="3600" b="1" dirty="0" err="1">
                <a:latin typeface="Times New Roman" panose="02020603050405020304" pitchFamily="18" charset="0"/>
                <a:cs typeface="Times New Roman" panose="02020603050405020304" pitchFamily="18" charset="0"/>
              </a:rPr>
              <a:t>Sỏi</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pic>
        <p:nvPicPr>
          <p:cNvPr id="2" name="Picture 1">
            <a:extLst>
              <a:ext uri="{FF2B5EF4-FFF2-40B4-BE49-F238E27FC236}">
                <a16:creationId xmlns:a16="http://schemas.microsoft.com/office/drawing/2014/main" id="{224C33C3-727E-710B-B37A-1915E2370504}"/>
              </a:ext>
            </a:extLst>
          </p:cNvPr>
          <p:cNvPicPr>
            <a:picLocks noChangeAspect="1"/>
          </p:cNvPicPr>
          <p:nvPr/>
        </p:nvPicPr>
        <p:blipFill>
          <a:blip r:embed="rId12"/>
          <a:stretch>
            <a:fillRect/>
          </a:stretch>
        </p:blipFill>
        <p:spPr>
          <a:xfrm>
            <a:off x="1439654" y="4160137"/>
            <a:ext cx="6066046" cy="1682642"/>
          </a:xfrm>
          <a:prstGeom prst="rect">
            <a:avLst/>
          </a:prstGeom>
        </p:spPr>
      </p:pic>
    </p:spTree>
    <p:extLst>
      <p:ext uri="{BB962C8B-B14F-4D97-AF65-F5344CB8AC3E}">
        <p14:creationId xmlns:p14="http://schemas.microsoft.com/office/powerpoint/2010/main" val="276959041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6"/>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7"/>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8"/>
            <a:stretch>
              <a:fillRect/>
            </a:stretch>
          </p:blipFill>
          <p:spPr>
            <a:xfrm flipH="1">
              <a:off x="4512" y="3792"/>
              <a:ext cx="432" cy="312"/>
            </a:xfrm>
            <a:prstGeom prst="rect">
              <a:avLst/>
            </a:prstGeom>
            <a:noFill/>
            <a:ln w="9525">
              <a:noFill/>
            </a:ln>
          </p:spPr>
        </p:pic>
        <p:sp>
          <p:nvSpPr>
            <p:cNvPr id="15408" name="Text Box 8">
              <a:hlinkClick r:id="rId9" action="ppaction://hlinksldjump" tooltip="Trở lại chọn câu hỏi"/>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5</a:t>
            </a:r>
          </a:p>
        </p:txBody>
      </p:sp>
      <p:pic>
        <p:nvPicPr>
          <p:cNvPr id="15370" name="Picture 12"/>
          <p:cNvPicPr>
            <a:picLocks noChangeAspect="1"/>
          </p:cNvPicPr>
          <p:nvPr/>
        </p:nvPicPr>
        <p:blipFill>
          <a:blip r:embed="rId10"/>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11">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5. </a:t>
            </a:r>
            <a:r>
              <a:rPr lang="en-US" altLang="en-US" sz="3600" b="1" dirty="0" err="1">
                <a:solidFill>
                  <a:srgbClr val="FF0000"/>
                </a:solidFill>
                <a:latin typeface="Times New Roman" panose="02020603050405020304" pitchFamily="18" charset="0"/>
                <a:cs typeface="Times New Roman" panose="02020603050405020304" pitchFamily="18" charset="0"/>
              </a:rPr>
              <a:t>Chúng</a:t>
            </a:r>
            <a:r>
              <a:rPr lang="en-US" altLang="en-US" sz="3600" b="1" dirty="0">
                <a:solidFill>
                  <a:srgbClr val="FF0000"/>
                </a:solidFill>
                <a:latin typeface="Times New Roman" panose="02020603050405020304" pitchFamily="18" charset="0"/>
                <a:cs typeface="Times New Roman" panose="02020603050405020304" pitchFamily="18" charset="0"/>
              </a:rPr>
              <a:t> ta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sau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vệ</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54918" y="3610084"/>
            <a:ext cx="2426482" cy="609600"/>
          </a:xfrm>
          <a:prstGeom prst="roundRect">
            <a:avLst>
              <a:gd name="adj" fmla="val 16667"/>
            </a:avLst>
          </a:prstGeom>
          <a:solidFill>
            <a:srgbClr val="FF33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p>
        </p:txBody>
      </p:sp>
      <p:sp>
        <p:nvSpPr>
          <p:cNvPr id="2" name="Text Box 18">
            <a:extLst>
              <a:ext uri="{FF2B5EF4-FFF2-40B4-BE49-F238E27FC236}">
                <a16:creationId xmlns:a16="http://schemas.microsoft.com/office/drawing/2014/main" id="{3B518853-C2AB-93CC-8ED9-D0065016C14A}"/>
              </a:ext>
            </a:extLst>
          </p:cNvPr>
          <p:cNvSpPr txBox="1"/>
          <p:nvPr/>
        </p:nvSpPr>
        <p:spPr>
          <a:xfrm>
            <a:off x="1128372" y="3501227"/>
            <a:ext cx="7178675"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4000" b="1" dirty="0">
                <a:latin typeface="Times New Roman" panose="02020603050405020304" pitchFamily="18" charset="0"/>
                <a:cs typeface="Times New Roman" panose="02020603050405020304" pitchFamily="18" charset="0"/>
              </a:rPr>
              <a:t>1. Rửa tay 		 2. Đánh răng</a:t>
            </a:r>
            <a:endParaRPr lang="en-US" altLang="en-US" sz="4000" b="1" dirty="0">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77925DA-D66C-B5F4-2DD9-25DBFCF53A73}"/>
              </a:ext>
            </a:extLst>
          </p:cNvPr>
          <p:cNvPicPr>
            <a:picLocks noChangeAspect="1"/>
          </p:cNvPicPr>
          <p:nvPr/>
        </p:nvPicPr>
        <p:blipFill>
          <a:blip r:embed="rId12"/>
          <a:stretch>
            <a:fillRect/>
          </a:stretch>
        </p:blipFill>
        <p:spPr>
          <a:xfrm>
            <a:off x="1038383" y="4288063"/>
            <a:ext cx="6693988" cy="1743607"/>
          </a:xfrm>
          <a:prstGeom prst="rect">
            <a:avLst/>
          </a:prstGeom>
        </p:spPr>
      </p:pic>
    </p:spTree>
    <p:extLst>
      <p:ext uri="{BB962C8B-B14F-4D97-AF65-F5344CB8AC3E}">
        <p14:creationId xmlns:p14="http://schemas.microsoft.com/office/powerpoint/2010/main" val="342588284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71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21"/>
                                        </p:tgtEl>
                                        <p:attrNameLst>
                                          <p:attrName>style.visibility</p:attrName>
                                        </p:attrNameLst>
                                      </p:cBhvr>
                                      <p:to>
                                        <p:strVal val="visible"/>
                                      </p:to>
                                    </p:set>
                                    <p:animEffect transition="in" filter="fade">
                                      <p:cBhvr>
                                        <p:cTn id="22" dur="500"/>
                                        <p:tgtEl>
                                          <p:spTgt spid="47121"/>
                                        </p:tgtEl>
                                      </p:cBhvr>
                                    </p:animEffect>
                                  </p:childTnLst>
                                  <p:subTnLst>
                                    <p:audio>
                                      <p:cMediaNode>
                                        <p:cTn display="0" masterRel="sameClick">
                                          <p:stCondLst>
                                            <p:cond evt="begin" delay="0">
                                              <p:tn val="20"/>
                                            </p:cond>
                                          </p:stCondLst>
                                          <p:endCondLst>
                                            <p:cond evt="onStopAudio" delay="0">
                                              <p:tgtEl>
                                                <p:sldTgt/>
                                              </p:tgtEl>
                                            </p:cond>
                                          </p:endCondLst>
                                        </p:cTn>
                                        <p:tgtEl>
                                          <p:sndTgt r:embed="rId3" name="FELIZ2.WAV"/>
                                        </p:tgtEl>
                                      </p:cMediaNode>
                                    </p:audio>
                                  </p:subTnLst>
                                </p:cTn>
                              </p:par>
                              <p:par>
                                <p:cTn id="23" presetID="22" presetClass="emph" presetSubtype="0" repeatCount="10000" fill="remove" nodeType="withEffect">
                                  <p:stCondLst>
                                    <p:cond delay="0"/>
                                  </p:stCondLst>
                                  <p:childTnLst>
                                    <p:animClr clrSpc="hsl" dir="cw">
                                      <p:cBhvr override="childStyle">
                                        <p:cTn id="24" dur="500" fill="hold"/>
                                        <p:tgtEl>
                                          <p:spTgt spid="47121"/>
                                        </p:tgtEl>
                                        <p:attrNameLst>
                                          <p:attrName>style.color</p:attrName>
                                        </p:attrNameLst>
                                      </p:cBhvr>
                                      <p:by>
                                        <p:hsl h="-7200000" s="0" l="0"/>
                                      </p:by>
                                    </p:animClr>
                                    <p:animClr clrSpc="hsl" dir="cw">
                                      <p:cBhvr>
                                        <p:cTn id="25" dur="500" fill="hold"/>
                                        <p:tgtEl>
                                          <p:spTgt spid="47121"/>
                                        </p:tgtEl>
                                        <p:attrNameLst>
                                          <p:attrName>fillcolor</p:attrName>
                                        </p:attrNameLst>
                                      </p:cBhvr>
                                      <p:by>
                                        <p:hsl h="-7200000" s="0" l="0"/>
                                      </p:by>
                                    </p:animClr>
                                    <p:animClr clrSpc="hsl" dir="cw">
                                      <p:cBhvr>
                                        <p:cTn id="26" dur="500" fill="hold"/>
                                        <p:tgtEl>
                                          <p:spTgt spid="47121"/>
                                        </p:tgtEl>
                                        <p:attrNameLst>
                                          <p:attrName>stroke.color</p:attrName>
                                        </p:attrNameLst>
                                      </p:cBhvr>
                                      <p:by>
                                        <p:hsl h="-7200000" s="0" l="0"/>
                                      </p:by>
                                    </p:animClr>
                                    <p:set>
                                      <p:cBhvr>
                                        <p:cTn id="27"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8" restart="whenNotActive" fill="hold" evtFilter="cancelBubble" nodeType="interactiveSeq">
                <p:stCondLst>
                  <p:cond evt="onClick" delay="0">
                    <p:tgtEl>
                      <p:spTgt spid="4715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1000"/>
                                  </p:stCondLst>
                                  <p:childTnLst>
                                    <p:set>
                                      <p:cBhvr>
                                        <p:cTn id="32"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7154"/>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1758</Words>
  <Application>Microsoft Office PowerPoint</Application>
  <PresentationFormat>On-screen Show (4:3)</PresentationFormat>
  <Paragraphs>663</Paragraphs>
  <Slides>40</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.VnBlackH</vt:lpstr>
      <vt:lpstr>.VnArial</vt:lpstr>
      <vt:lpstr>.VnBahamasBH</vt:lpstr>
      <vt:lpstr>Times New Roman</vt:lpstr>
      <vt:lpstr>.VnArial Narrow</vt:lpstr>
      <vt:lpstr>.VnTime</vt:lpstr>
      <vt:lpstr>.VnBlack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8 LY DAO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ANH</dc:creator>
  <cp:lastModifiedBy>All users Win7 x86</cp:lastModifiedBy>
  <cp:revision>359</cp:revision>
  <dcterms:created xsi:type="dcterms:W3CDTF">2009-03-12T15:37:18Z</dcterms:created>
  <dcterms:modified xsi:type="dcterms:W3CDTF">2023-03-13T02:31:52Z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F35F0B6D26564605B0D050245819BEB4</vt:lpwstr>
  </property>
  <property fmtid="{D5CDD505-2E9C-101B-9397-08002B2CF9AE}" pid="3" name="KSOProductBuildVer">
    <vt:lpwstr>1033-11.2.0.11341</vt:lpwstr>
  </property>
</Properties>
</file>