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3FE7-A3C3-41F8-86A8-B27F833F0925}" type="datetimeFigureOut">
              <a:rPr lang="en-US" smtClean="0"/>
              <a:t>16-Jan-19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DE14-35FC-48B1-BB8E-8D1EC219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" y="76200"/>
            <a:ext cx="89631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9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0606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3023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45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" y="30982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143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31"/>
            <a:ext cx="2889251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47900"/>
            <a:ext cx="3263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96" y="2611734"/>
            <a:ext cx="25193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1101"/>
            <a:ext cx="27051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695825"/>
            <a:ext cx="239485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27" y="5214938"/>
            <a:ext cx="238125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1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8"/>
            <a:ext cx="291283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33725" cy="242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33" y="30982"/>
            <a:ext cx="1828800" cy="16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9" y="30982"/>
            <a:ext cx="3200400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33" y="2199642"/>
            <a:ext cx="2851571" cy="285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567007" cy="192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8200"/>
            <a:ext cx="3228975" cy="17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5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04800"/>
            <a:ext cx="6851301" cy="68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9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" y="609600"/>
            <a:ext cx="923982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2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68"/>
            <a:ext cx="9057719" cy="68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1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7010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0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402"/>
            <a:ext cx="6629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9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903282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610"/>
            <a:ext cx="9302094" cy="6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6</cp:revision>
  <dcterms:created xsi:type="dcterms:W3CDTF">2018-12-27T01:45:59Z</dcterms:created>
  <dcterms:modified xsi:type="dcterms:W3CDTF">2019-01-16T09:32:47Z</dcterms:modified>
</cp:coreProperties>
</file>