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67" r:id="rId3"/>
    <p:sldId id="256" r:id="rId4"/>
    <p:sldId id="263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83024-EDAC-42E4-8AEF-7039FC868DFA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BEB8F-E4E3-44F2-8C09-71FEC544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8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2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8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2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32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8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1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2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8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1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0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3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2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PHÒNG GIÁO DỤC VÀ ĐÀO TẠO QUẬN LONG BIÊN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2800" dirty="0" err="1" smtClean="0">
                <a:solidFill>
                  <a:srgbClr val="006600"/>
                </a:solidFill>
              </a:rPr>
              <a:t>Năm</a:t>
            </a:r>
            <a:r>
              <a:rPr lang="en-US" sz="2800" dirty="0" smtClean="0">
                <a:solidFill>
                  <a:srgbClr val="006600"/>
                </a:solidFill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</a:rPr>
              <a:t>học</a:t>
            </a:r>
            <a:r>
              <a:rPr lang="en-US" sz="2800" dirty="0" smtClean="0">
                <a:solidFill>
                  <a:srgbClr val="006600"/>
                </a:solidFill>
              </a:rPr>
              <a:t> 2022-2023</a:t>
            </a:r>
            <a:endParaRPr lang="en-US" sz="28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86000"/>
            <a:ext cx="9525000" cy="6172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     GIÁO ÁN PHÁT TRIỂN THẨM MỸ  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419100" y="2895599"/>
            <a:ext cx="9258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 </a:t>
            </a:r>
            <a:r>
              <a:rPr lang="en-US" sz="4800" dirty="0" smtClean="0"/>
              <a:t>           </a:t>
            </a:r>
            <a:r>
              <a:rPr lang="en-US" sz="2800" b="1" dirty="0" err="1" smtClean="0">
                <a:solidFill>
                  <a:srgbClr val="006600"/>
                </a:solidFill>
              </a:rPr>
              <a:t>Đề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tài</a:t>
            </a:r>
            <a:r>
              <a:rPr lang="en-US" sz="2800" b="1" dirty="0" smtClean="0">
                <a:solidFill>
                  <a:srgbClr val="006600"/>
                </a:solidFill>
              </a:rPr>
              <a:t>: - </a:t>
            </a:r>
            <a:r>
              <a:rPr lang="en-US" sz="2800" b="1" dirty="0" err="1" smtClean="0">
                <a:solidFill>
                  <a:srgbClr val="006600"/>
                </a:solidFill>
              </a:rPr>
              <a:t>Dạy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hát</a:t>
            </a:r>
            <a:r>
              <a:rPr lang="en-US" sz="2800" b="1" dirty="0" smtClean="0">
                <a:solidFill>
                  <a:srgbClr val="006600"/>
                </a:solidFill>
              </a:rPr>
              <a:t> : </a:t>
            </a:r>
            <a:r>
              <a:rPr lang="en-US" sz="2800" b="1" dirty="0" err="1" smtClean="0">
                <a:solidFill>
                  <a:srgbClr val="006600"/>
                </a:solidFill>
              </a:rPr>
              <a:t>Cả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tuần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đều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ngoan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endParaRPr lang="en-US" sz="2800" b="1" dirty="0" smtClean="0">
              <a:solidFill>
                <a:srgbClr val="006600"/>
              </a:solidFill>
            </a:endParaRPr>
          </a:p>
          <a:p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</a:rPr>
              <a:t>                                 - </a:t>
            </a:r>
            <a:r>
              <a:rPr lang="en-US" sz="2800" b="1" dirty="0" smtClean="0">
                <a:solidFill>
                  <a:srgbClr val="006600"/>
                </a:solidFill>
              </a:rPr>
              <a:t>TCAN: </a:t>
            </a:r>
            <a:r>
              <a:rPr lang="en-US" sz="2800" b="1" dirty="0" err="1" smtClean="0">
                <a:solidFill>
                  <a:srgbClr val="006600"/>
                </a:solidFill>
              </a:rPr>
              <a:t>Nghe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chọn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dụng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cụ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âm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nhạc</a:t>
            </a:r>
            <a:r>
              <a:rPr lang="en-US" sz="2800" b="1" smtClean="0">
                <a:solidFill>
                  <a:srgbClr val="006600"/>
                </a:solidFill>
              </a:rPr>
              <a:t> </a:t>
            </a:r>
            <a:endParaRPr lang="en-US" sz="2800" b="1" dirty="0" smtClean="0">
              <a:solidFill>
                <a:srgbClr val="006600"/>
              </a:solidFill>
            </a:endParaRPr>
          </a:p>
          <a:p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</a:rPr>
              <a:t>                        </a:t>
            </a:r>
            <a:r>
              <a:rPr lang="en-US" sz="3200" b="1" dirty="0" err="1" smtClean="0">
                <a:solidFill>
                  <a:srgbClr val="006600"/>
                </a:solidFill>
              </a:rPr>
              <a:t>Lứa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>
                <a:solidFill>
                  <a:srgbClr val="006600"/>
                </a:solidFill>
              </a:rPr>
              <a:t>Nhà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trẻ</a:t>
            </a:r>
            <a:r>
              <a:rPr lang="en-US" sz="3200" b="1" dirty="0">
                <a:solidFill>
                  <a:srgbClr val="006600"/>
                </a:solidFill>
              </a:rPr>
              <a:t> D1 ( 24 – 36 </a:t>
            </a:r>
            <a:r>
              <a:rPr lang="en-US" sz="3200" b="1" dirty="0" err="1">
                <a:solidFill>
                  <a:srgbClr val="006600"/>
                </a:solidFill>
              </a:rPr>
              <a:t>tháng</a:t>
            </a:r>
            <a:r>
              <a:rPr lang="en-US" sz="3200" dirty="0" smtClean="0">
                <a:solidFill>
                  <a:srgbClr val="006600"/>
                </a:solidFill>
              </a:rPr>
              <a:t>)</a:t>
            </a:r>
          </a:p>
          <a:p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ô Và Mẹ đã cắt 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52399"/>
            <a:ext cx="9144000" cy="71463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52600" y="-152399"/>
            <a:ext cx="60346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1.Ổn </a:t>
            </a:r>
            <a:r>
              <a:rPr lang="en-US" sz="6000" dirty="0" err="1" smtClean="0"/>
              <a:t>định</a:t>
            </a:r>
            <a:r>
              <a:rPr lang="en-US" sz="6000" dirty="0" smtClean="0"/>
              <a:t> : </a:t>
            </a:r>
            <a:r>
              <a:rPr lang="en-US" sz="6000" dirty="0" err="1" smtClean="0"/>
              <a:t>Hát</a:t>
            </a:r>
            <a:r>
              <a:rPr lang="en-US" sz="6000" dirty="0" smtClean="0"/>
              <a:t> </a:t>
            </a:r>
            <a:r>
              <a:rPr lang="en-US" sz="6000" dirty="0" err="1" smtClean="0"/>
              <a:t>bài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2253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44917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</a:rPr>
              <a:t>Lần</a:t>
            </a:r>
            <a:r>
              <a:rPr lang="en-US" sz="4800" dirty="0">
                <a:solidFill>
                  <a:srgbClr val="FF0000"/>
                </a:solidFill>
              </a:rPr>
              <a:t> 1 : </a:t>
            </a:r>
            <a:r>
              <a:rPr lang="en-US" sz="4000" dirty="0" err="1">
                <a:solidFill>
                  <a:srgbClr val="FF0000"/>
                </a:solidFill>
              </a:rPr>
              <a:t>Cô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hát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kết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hợp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cử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chỉ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điệu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bộ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0"/>
            <a:ext cx="3509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2.Phương </a:t>
            </a:r>
            <a:r>
              <a:rPr lang="en-US" sz="4000" dirty="0" err="1" smtClean="0">
                <a:solidFill>
                  <a:srgbClr val="FF0000"/>
                </a:solidFill>
              </a:rPr>
              <a:t>pháp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1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52400" y="274638"/>
            <a:ext cx="502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</a:rPr>
              <a:t>Lần</a:t>
            </a:r>
            <a:r>
              <a:rPr lang="en-US" sz="2800" dirty="0">
                <a:solidFill>
                  <a:srgbClr val="0000FF"/>
                </a:solidFill>
              </a:rPr>
              <a:t> 2 :  </a:t>
            </a:r>
            <a:r>
              <a:rPr lang="en-US" sz="2800" dirty="0" err="1">
                <a:solidFill>
                  <a:srgbClr val="0000FF"/>
                </a:solidFill>
              </a:rPr>
              <a:t>Cô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hát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có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nhạc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kết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hợp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</a:p>
          <a:p>
            <a:r>
              <a:rPr lang="en-US" sz="2800" dirty="0" err="1">
                <a:solidFill>
                  <a:srgbClr val="0000FF"/>
                </a:solidFill>
              </a:rPr>
              <a:t>với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động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tác</a:t>
            </a:r>
            <a:r>
              <a:rPr lang="en-US" sz="2800" dirty="0">
                <a:solidFill>
                  <a:srgbClr val="0000FF"/>
                </a:solidFill>
              </a:rPr>
              <a:t> minh </a:t>
            </a:r>
            <a:r>
              <a:rPr lang="en-US" sz="2800" dirty="0" err="1">
                <a:solidFill>
                  <a:srgbClr val="0000FF"/>
                </a:solidFill>
              </a:rPr>
              <a:t>họa</a:t>
            </a:r>
            <a:endParaRPr lang="en-US" sz="2800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pic>
        <p:nvPicPr>
          <p:cNvPr id="6" name="nhac-hay-de-hat-karaoke-thieu-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1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52400" y="25137"/>
            <a:ext cx="244022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00FF"/>
                </a:solidFill>
              </a:rPr>
              <a:t>Lần 3: </a:t>
            </a:r>
            <a:r>
              <a:rPr lang="en-US" sz="2800" dirty="0" err="1" smtClean="0">
                <a:solidFill>
                  <a:srgbClr val="0000FF"/>
                </a:solidFill>
              </a:rPr>
              <a:t>Trẻ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hát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vi-VN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3" name="nhac-hay-de-hat-karaoke-thieu-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3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69044" y="1692276"/>
            <a:ext cx="6605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* </a:t>
            </a:r>
            <a:r>
              <a:rPr lang="en-US" sz="3200" dirty="0" smtClean="0">
                <a:solidFill>
                  <a:srgbClr val="FF0000"/>
                </a:solidFill>
              </a:rPr>
              <a:t>TCAN : </a:t>
            </a:r>
            <a:r>
              <a:rPr lang="en-US" sz="3200" dirty="0" err="1" smtClean="0">
                <a:solidFill>
                  <a:srgbClr val="FF0000"/>
                </a:solidFill>
              </a:rPr>
              <a:t>Nghe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chọn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dụng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cụ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âm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nhạc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013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00400" y="1676400"/>
            <a:ext cx="2190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3.Kết </a:t>
            </a:r>
            <a:r>
              <a:rPr lang="en-US" sz="3600" dirty="0" err="1" smtClean="0">
                <a:solidFill>
                  <a:srgbClr val="FF0000"/>
                </a:solidFill>
              </a:rPr>
              <a:t>thúc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23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1698</TotalTime>
  <Words>121</Words>
  <Application>Microsoft Office PowerPoint</Application>
  <PresentationFormat>On-screen Show (4:3)</PresentationFormat>
  <Paragraphs>14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PHÒNG GIÁO DỤC VÀ ĐÀO TẠO QUẬN LONG BIÊN  TRƯỜNG MẦM NON HOA SỮA                 Năm học 2022-2023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D1</dc:creator>
  <cp:lastModifiedBy>Phong1T1</cp:lastModifiedBy>
  <cp:revision>99</cp:revision>
  <dcterms:created xsi:type="dcterms:W3CDTF">2018-10-09T01:27:08Z</dcterms:created>
  <dcterms:modified xsi:type="dcterms:W3CDTF">2023-05-08T02:45:08Z</dcterms:modified>
</cp:coreProperties>
</file>