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58A2-D14B-43A1-A1BB-EF2F91D3541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32B6-6B19-4F21-A1AB-8575969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30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58A2-D14B-43A1-A1BB-EF2F91D3541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32B6-6B19-4F21-A1AB-8575969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0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58A2-D14B-43A1-A1BB-EF2F91D3541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32B6-6B19-4F21-A1AB-8575969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2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58A2-D14B-43A1-A1BB-EF2F91D3541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32B6-6B19-4F21-A1AB-8575969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2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58A2-D14B-43A1-A1BB-EF2F91D3541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32B6-6B19-4F21-A1AB-8575969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2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58A2-D14B-43A1-A1BB-EF2F91D3541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32B6-6B19-4F21-A1AB-8575969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8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58A2-D14B-43A1-A1BB-EF2F91D3541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32B6-6B19-4F21-A1AB-8575969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9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58A2-D14B-43A1-A1BB-EF2F91D3541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32B6-6B19-4F21-A1AB-8575969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0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58A2-D14B-43A1-A1BB-EF2F91D3541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32B6-6B19-4F21-A1AB-8575969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0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58A2-D14B-43A1-A1BB-EF2F91D3541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32B6-6B19-4F21-A1AB-8575969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6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58A2-D14B-43A1-A1BB-EF2F91D3541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32B6-6B19-4F21-A1AB-8575969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9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58A2-D14B-43A1-A1BB-EF2F91D3541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A32B6-6B19-4F21-A1AB-8575969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9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30446" cy="70800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27909" y="0"/>
            <a:ext cx="10019211" cy="5917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47950"/>
            <a:ext cx="12370526" cy="121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-1123950"/>
            <a:ext cx="12153900" cy="910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-2647950"/>
            <a:ext cx="9105900" cy="121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-2647950"/>
            <a:ext cx="9105900" cy="121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4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A333</dc:creator>
  <cp:lastModifiedBy>A333</cp:lastModifiedBy>
  <cp:revision>1</cp:revision>
  <dcterms:created xsi:type="dcterms:W3CDTF">2023-05-26T19:43:40Z</dcterms:created>
  <dcterms:modified xsi:type="dcterms:W3CDTF">2023-05-26T19:45:27Z</dcterms:modified>
</cp:coreProperties>
</file>