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26/5/2022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26/5/2022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26/5/2022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85"/>
            <a:ext cx="12192000" cy="6934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26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828" y="2210978"/>
            <a:ext cx="1126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>
                <a:solidFill>
                  <a:srgbClr val="009900"/>
                </a:solidFill>
              </a:rPr>
              <a:t> </a:t>
            </a:r>
            <a:r>
              <a:rPr lang="en-US" sz="4800" b="1" dirty="0" err="1" smtClean="0">
                <a:solidFill>
                  <a:srgbClr val="009900"/>
                </a:solidFill>
              </a:rPr>
              <a:t>Gấu</a:t>
            </a:r>
            <a:r>
              <a:rPr lang="en-US" sz="4800" b="1" dirty="0" smtClean="0">
                <a:solidFill>
                  <a:srgbClr val="009900"/>
                </a:solidFill>
              </a:rPr>
              <a:t> con </a:t>
            </a:r>
            <a:r>
              <a:rPr lang="en-US" sz="4800" b="1" dirty="0" err="1" smtClean="0">
                <a:solidFill>
                  <a:srgbClr val="009900"/>
                </a:solidFill>
              </a:rPr>
              <a:t>bị</a:t>
            </a:r>
            <a:r>
              <a:rPr lang="en-US" sz="4800" b="1" dirty="0" smtClean="0">
                <a:solidFill>
                  <a:srgbClr val="009900"/>
                </a:solidFill>
              </a:rPr>
              <a:t> </a:t>
            </a:r>
            <a:r>
              <a:rPr lang="en-US" sz="4800" b="1" dirty="0" err="1" smtClean="0">
                <a:solidFill>
                  <a:srgbClr val="009900"/>
                </a:solidFill>
              </a:rPr>
              <a:t>sâu</a:t>
            </a:r>
            <a:r>
              <a:rPr lang="en-US" sz="4800" b="1" dirty="0" smtClean="0">
                <a:solidFill>
                  <a:srgbClr val="009900"/>
                </a:solidFill>
              </a:rPr>
              <a:t> </a:t>
            </a:r>
            <a:r>
              <a:rPr lang="en-US" sz="4800" b="1" dirty="0" err="1" smtClean="0">
                <a:solidFill>
                  <a:srgbClr val="009900"/>
                </a:solidFill>
              </a:rPr>
              <a:t>răng</a:t>
            </a:r>
            <a:r>
              <a:rPr lang="en-US" sz="4800" b="1" dirty="0" smtClean="0">
                <a:solidFill>
                  <a:srgbClr val="009900"/>
                </a:solidFill>
              </a:rPr>
              <a:t>”</a:t>
            </a:r>
            <a:endParaRPr lang="en-US" sz="4800" b="1" dirty="0">
              <a:solidFill>
                <a:srgbClr val="0099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7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5700" y="2743200"/>
            <a:ext cx="511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</a:rPr>
              <a:t>Nhạc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</a:rPr>
              <a:t>kể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</a:rPr>
              <a:t>chuyện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4500" y="2767280"/>
            <a:ext cx="764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VỞ KỊCH RỐI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 “GẤU CON BỊ SÂU RĂNG”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455</TotalTime>
  <Words>55</Words>
  <Application>Microsoft Office PowerPoint</Application>
  <PresentationFormat>Widescreen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Admin</cp:lastModifiedBy>
  <cp:revision>22</cp:revision>
  <dcterms:created xsi:type="dcterms:W3CDTF">2019-11-06T04:12:19Z</dcterms:created>
  <dcterms:modified xsi:type="dcterms:W3CDTF">2022-05-26T06:46:20Z</dcterms:modified>
</cp:coreProperties>
</file>