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3" d="100"/>
          <a:sy n="73" d="100"/>
        </p:scale>
        <p:origin x="4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D052-91A9-4716-AD53-52C0D4B4B111}" type="datetimeFigureOut">
              <a:rPr lang="en-US" smtClean="0"/>
              <a:t>20/9/2022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215D2-F24B-4167-87BC-9DA009BAF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58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D052-91A9-4716-AD53-52C0D4B4B111}" type="datetimeFigureOut">
              <a:rPr lang="en-US" smtClean="0"/>
              <a:t>20/9/2022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215D2-F24B-4167-87BC-9DA009BAF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487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D052-91A9-4716-AD53-52C0D4B4B111}" type="datetimeFigureOut">
              <a:rPr lang="en-US" smtClean="0"/>
              <a:t>20/9/2022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215D2-F24B-4167-87BC-9DA009BAF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648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D052-91A9-4716-AD53-52C0D4B4B111}" type="datetimeFigureOut">
              <a:rPr lang="en-US" smtClean="0"/>
              <a:t>20/9/2022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215D2-F24B-4167-87BC-9DA009BAF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370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D052-91A9-4716-AD53-52C0D4B4B111}" type="datetimeFigureOut">
              <a:rPr lang="en-US" smtClean="0"/>
              <a:t>20/9/2022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215D2-F24B-4167-87BC-9DA009BAF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345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D052-91A9-4716-AD53-52C0D4B4B111}" type="datetimeFigureOut">
              <a:rPr lang="en-US" smtClean="0"/>
              <a:t>20/9/2022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215D2-F24B-4167-87BC-9DA009BAF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99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D052-91A9-4716-AD53-52C0D4B4B111}" type="datetimeFigureOut">
              <a:rPr lang="en-US" smtClean="0"/>
              <a:t>20/9/2022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215D2-F24B-4167-87BC-9DA009BAF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118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D052-91A9-4716-AD53-52C0D4B4B111}" type="datetimeFigureOut">
              <a:rPr lang="en-US" smtClean="0"/>
              <a:t>20/9/2022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215D2-F24B-4167-87BC-9DA009BAF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6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D052-91A9-4716-AD53-52C0D4B4B111}" type="datetimeFigureOut">
              <a:rPr lang="en-US" smtClean="0"/>
              <a:t>20/9/2022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215D2-F24B-4167-87BC-9DA009BAF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224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D052-91A9-4716-AD53-52C0D4B4B111}" type="datetimeFigureOut">
              <a:rPr lang="en-US" smtClean="0"/>
              <a:t>20/9/2022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215D2-F24B-4167-87BC-9DA009BAF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106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D052-91A9-4716-AD53-52C0D4B4B111}" type="datetimeFigureOut">
              <a:rPr lang="en-US" smtClean="0"/>
              <a:t>20/9/2022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215D2-F24B-4167-87BC-9DA009BAF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737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2ED052-91A9-4716-AD53-52C0D4B4B111}" type="datetimeFigureOut">
              <a:rPr lang="en-US" smtClean="0"/>
              <a:t>20/9/2022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E215D2-F24B-4167-87BC-9DA009BAF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44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3.pn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637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6900" y="749300"/>
            <a:ext cx="101854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algn="ctr"/>
            <a:r>
              <a:rPr 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SỮA</a:t>
            </a:r>
          </a:p>
          <a:p>
            <a:pPr algn="ctr"/>
            <a:endParaRPr lang="en-US" sz="2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NGÔN NGỮ</a:t>
            </a:r>
          </a:p>
          <a:p>
            <a:pPr algn="ctr"/>
            <a:endParaRPr lang="en-US" sz="2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7"/>
            <a:r>
              <a:rPr lang="en-US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LÀM QUEN VĂN HỌC</a:t>
            </a:r>
          </a:p>
          <a:p>
            <a:pPr lvl="7"/>
            <a:r>
              <a:rPr lang="en-US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TÀI: THƠ “ CÔ DẠY</a:t>
            </a:r>
          </a:p>
          <a:p>
            <a:pPr lvl="7"/>
            <a:r>
              <a:rPr lang="en-US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3 – 4 TUỔI</a:t>
            </a:r>
          </a:p>
          <a:p>
            <a:pPr lvl="7"/>
            <a:r>
              <a:rPr lang="en-US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LỚP: MẪU GIÁO BÉ C2</a:t>
            </a:r>
          </a:p>
          <a:p>
            <a:pPr lvl="7"/>
            <a:endParaRPr lang="en-US" sz="20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</a:t>
            </a:r>
            <a:r>
              <a:rPr lang="en-US" sz="2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</a:t>
            </a:r>
            <a:r>
              <a:rPr lang="en-US" sz="2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en-US" sz="2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  <a:endParaRPr lang="en-US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43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3810000" y="2019300"/>
            <a:ext cx="647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BÀI HÁT: BÀN TAY</a:t>
            </a:r>
            <a:endParaRPr lang="en-US" sz="5400" b="1" dirty="0">
              <a:solidFill>
                <a:srgbClr val="FF0000"/>
              </a:solidFill>
            </a:endParaRPr>
          </a:p>
        </p:txBody>
      </p:sp>
      <p:pic>
        <p:nvPicPr>
          <p:cNvPr id="6" name="be-thuy-trang-nhac-vui-nhon-cho-be-m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608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326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73280" cy="6858000"/>
          </a:xfrm>
        </p:spPr>
      </p:pic>
      <p:sp>
        <p:nvSpPr>
          <p:cNvPr id="5" name="TextBox 4"/>
          <p:cNvSpPr txBox="1"/>
          <p:nvPr/>
        </p:nvSpPr>
        <p:spPr>
          <a:xfrm>
            <a:off x="3564890" y="2981683"/>
            <a:ext cx="51435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</a:rPr>
              <a:t>CÔ ĐỌC THƠ CHO TRẺ NGHE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51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12" b="6011"/>
          <a:stretch/>
        </p:blipFill>
        <p:spPr>
          <a:xfrm>
            <a:off x="2927350" y="365125"/>
            <a:ext cx="6337300" cy="603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406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</p:spPr>
      </p:pic>
    </p:spTree>
    <p:extLst>
      <p:ext uri="{BB962C8B-B14F-4D97-AF65-F5344CB8AC3E}">
        <p14:creationId xmlns:p14="http://schemas.microsoft.com/office/powerpoint/2010/main" val="2776359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166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5725"/>
            <a:ext cx="12192000" cy="6909987"/>
          </a:xfrm>
        </p:spPr>
      </p:pic>
    </p:spTree>
    <p:extLst>
      <p:ext uri="{BB962C8B-B14F-4D97-AF65-F5344CB8AC3E}">
        <p14:creationId xmlns:p14="http://schemas.microsoft.com/office/powerpoint/2010/main" val="2401079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64906" cy="6858000"/>
          </a:xfrm>
        </p:spPr>
      </p:pic>
      <p:sp>
        <p:nvSpPr>
          <p:cNvPr id="5" name="TextBox 4"/>
          <p:cNvSpPr txBox="1"/>
          <p:nvPr/>
        </p:nvSpPr>
        <p:spPr>
          <a:xfrm>
            <a:off x="3327400" y="3812679"/>
            <a:ext cx="642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0000FF"/>
                </a:solidFill>
              </a:rPr>
              <a:t>TRẺ ĐỌC BÀI THƠ</a:t>
            </a:r>
            <a:endParaRPr lang="en-US" sz="5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13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444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527300" y="2641600"/>
            <a:ext cx="731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00FF"/>
                </a:solidFill>
              </a:rPr>
              <a:t>BÀI HÁT:  VUI ĐẾN TRƯỜNG </a:t>
            </a:r>
            <a:endParaRPr lang="en-US" sz="4800" b="1" dirty="0">
              <a:solidFill>
                <a:srgbClr val="0000FF"/>
              </a:solidFill>
            </a:endParaRPr>
          </a:p>
        </p:txBody>
      </p:sp>
      <p:pic>
        <p:nvPicPr>
          <p:cNvPr id="6" name="vui-den-truo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81390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730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34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72</Words>
  <Application>Microsoft Office PowerPoint</Application>
  <PresentationFormat>Widescreen</PresentationFormat>
  <Paragraphs>19</Paragraphs>
  <Slides>9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Phong5T1</dc:creator>
  <cp:lastModifiedBy>Admin</cp:lastModifiedBy>
  <cp:revision>9</cp:revision>
  <dcterms:created xsi:type="dcterms:W3CDTF">2020-09-29T02:57:31Z</dcterms:created>
  <dcterms:modified xsi:type="dcterms:W3CDTF">2022-09-20T03:38:08Z</dcterms:modified>
</cp:coreProperties>
</file>