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63" r:id="rId3"/>
    <p:sldId id="260" r:id="rId4"/>
    <p:sldId id="261" r:id="rId5"/>
    <p:sldId id="262" r:id="rId6"/>
  </p:sldIdLst>
  <p:sldSz cx="12192000" cy="6858000"/>
  <p:notesSz cx="6858000" cy="9144000"/>
  <p:custDataLst>
    <p:tags r:id="rId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758" y="2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tags" Target="tags/tag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00E72-BD14-4B79-BCDF-5A6217EA9179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7EB7A-9C32-42D0-8FF7-CF2055C60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625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00E72-BD14-4B79-BCDF-5A6217EA9179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7EB7A-9C32-42D0-8FF7-CF2055C60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99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00E72-BD14-4B79-BCDF-5A6217EA9179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7EB7A-9C32-42D0-8FF7-CF2055C60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683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00E72-BD14-4B79-BCDF-5A6217EA9179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7EB7A-9C32-42D0-8FF7-CF2055C60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716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00E72-BD14-4B79-BCDF-5A6217EA9179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7EB7A-9C32-42D0-8FF7-CF2055C60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592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00E72-BD14-4B79-BCDF-5A6217EA9179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7EB7A-9C32-42D0-8FF7-CF2055C60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609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00E72-BD14-4B79-BCDF-5A6217EA9179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7EB7A-9C32-42D0-8FF7-CF2055C60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4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00E72-BD14-4B79-BCDF-5A6217EA9179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7EB7A-9C32-42D0-8FF7-CF2055C60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061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00E72-BD14-4B79-BCDF-5A6217EA9179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7EB7A-9C32-42D0-8FF7-CF2055C60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9871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00E72-BD14-4B79-BCDF-5A6217EA9179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7EB7A-9C32-42D0-8FF7-CF2055C60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323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00E72-BD14-4B79-BCDF-5A6217EA9179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7EB7A-9C32-42D0-8FF7-CF2055C60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21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00E72-BD14-4B79-BCDF-5A6217EA9179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57EB7A-9C32-42D0-8FF7-CF2055C60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848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1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951567" y="365126"/>
            <a:ext cx="828886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/>
            <a:r>
              <a:rPr lang="en-US" b="1">
                <a:cs typeface="Times New Roman" pitchFamily="18" charset="0"/>
              </a:rPr>
              <a:t>PHÒNG GIÁO DỤC &amp; ĐÀO TẠO</a:t>
            </a:r>
            <a:r>
              <a:rPr lang="vi-VN" b="1">
                <a:cs typeface="Times New Roman" pitchFamily="18" charset="0"/>
              </a:rPr>
              <a:t> QUẬN LONG BIÊN</a:t>
            </a:r>
          </a:p>
          <a:p>
            <a:pPr algn="ctr"/>
            <a:r>
              <a:rPr lang="vi-VN" b="1">
                <a:cs typeface="Times New Roman" pitchFamily="18" charset="0"/>
              </a:rPr>
              <a:t>TRƯỜNG MẦM NON HOA</a:t>
            </a:r>
            <a:r>
              <a:rPr lang="en-US" b="1">
                <a:cs typeface="Times New Roman" pitchFamily="18" charset="0"/>
              </a:rPr>
              <a:t> SỮA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925108" y="1898789"/>
            <a:ext cx="834178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cs typeface="Times New Roman" pitchFamily="18" charset="0"/>
              </a:rPr>
              <a:t>KHÁM PHÁ XÃ HỘI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729317" y="3103491"/>
            <a:ext cx="834178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/>
            <a:r>
              <a:rPr lang="en-US" sz="3600" b="1" i="1" dirty="0" err="1">
                <a:solidFill>
                  <a:srgbClr val="FF0000"/>
                </a:solidFill>
                <a:cs typeface="Times New Roman" pitchFamily="18" charset="0"/>
              </a:rPr>
              <a:t>Đề</a:t>
            </a:r>
            <a:r>
              <a:rPr lang="en-US" sz="3600" b="1" i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cs typeface="Times New Roman" pitchFamily="18" charset="0"/>
              </a:rPr>
              <a:t>tài</a:t>
            </a:r>
            <a:r>
              <a:rPr lang="en-US" sz="3600" b="1" i="1" dirty="0">
                <a:solidFill>
                  <a:srgbClr val="FF0000"/>
                </a:solidFill>
                <a:cs typeface="Times New Roman" pitchFamily="18" charset="0"/>
              </a:rPr>
              <a:t>: </a:t>
            </a:r>
            <a:r>
              <a:rPr lang="en-US" sz="3600" b="1" i="1" dirty="0" err="1">
                <a:solidFill>
                  <a:srgbClr val="FF0000"/>
                </a:solidFill>
                <a:cs typeface="Times New Roman" pitchFamily="18" charset="0"/>
              </a:rPr>
              <a:t>Vứt</a:t>
            </a:r>
            <a:r>
              <a:rPr lang="en-US" sz="3600" b="1" i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cs typeface="Times New Roman" pitchFamily="18" charset="0"/>
              </a:rPr>
              <a:t>rác</a:t>
            </a:r>
            <a:r>
              <a:rPr lang="en-US" sz="3600" b="1" i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cs typeface="Times New Roman" pitchFamily="18" charset="0"/>
              </a:rPr>
              <a:t>đúng</a:t>
            </a:r>
            <a:r>
              <a:rPr lang="en-US" sz="3600" b="1" i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cs typeface="Times New Roman" pitchFamily="18" charset="0"/>
              </a:rPr>
              <a:t>nơi</a:t>
            </a:r>
            <a:r>
              <a:rPr lang="en-US" sz="3600" b="1" i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cs typeface="Times New Roman" pitchFamily="18" charset="0"/>
              </a:rPr>
              <a:t>quy</a:t>
            </a:r>
            <a:r>
              <a:rPr lang="en-US" sz="3600" b="1" i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cs typeface="Times New Roman" pitchFamily="18" charset="0"/>
              </a:rPr>
              <a:t>định</a:t>
            </a:r>
            <a:endParaRPr lang="en-US" sz="3600" b="1" i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328584" y="4389438"/>
            <a:ext cx="80010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vi-VN" sz="3200" dirty="0">
                <a:solidFill>
                  <a:srgbClr val="00B050"/>
                </a:solidFill>
                <a:cs typeface="Times New Roman" pitchFamily="18" charset="0"/>
              </a:rPr>
              <a:t>Lứa tuổi: 3-4 tuổi</a:t>
            </a:r>
            <a:endParaRPr lang="en-US" sz="3200" dirty="0">
              <a:solidFill>
                <a:srgbClr val="00B050"/>
              </a:solidFill>
              <a:cs typeface="Times New Roman" pitchFamily="18" charset="0"/>
            </a:endParaRPr>
          </a:p>
          <a:p>
            <a:r>
              <a:rPr lang="vi-VN" sz="3200" dirty="0">
                <a:solidFill>
                  <a:srgbClr val="00B050"/>
                </a:solidFill>
                <a:cs typeface="Times New Roman" pitchFamily="18" charset="0"/>
              </a:rPr>
              <a:t>Giáo viên</a:t>
            </a:r>
            <a:r>
              <a:rPr lang="en-US" sz="3200" dirty="0">
                <a:solidFill>
                  <a:srgbClr val="00B050"/>
                </a:solidFill>
                <a:cs typeface="Times New Roman" pitchFamily="18" charset="0"/>
              </a:rPr>
              <a:t>:</a:t>
            </a:r>
            <a:r>
              <a:rPr lang="vi-VN" sz="3200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3200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vi-VN" sz="3200" dirty="0">
                <a:solidFill>
                  <a:srgbClr val="00B050"/>
                </a:solidFill>
                <a:cs typeface="Times New Roman" pitchFamily="18" charset="0"/>
              </a:rPr>
              <a:t>Lê Thị Hồng Phương</a:t>
            </a:r>
            <a:endParaRPr lang="en-US" sz="3200" dirty="0">
              <a:solidFill>
                <a:srgbClr val="00B050"/>
              </a:solidFill>
              <a:cs typeface="Times New Roman" pitchFamily="18" charset="0"/>
            </a:endParaRPr>
          </a:p>
          <a:p>
            <a:r>
              <a:rPr lang="en-US" sz="3200" dirty="0">
                <a:solidFill>
                  <a:srgbClr val="00B050"/>
                </a:solidFill>
                <a:cs typeface="Times New Roman" pitchFamily="18" charset="0"/>
              </a:rPr>
              <a:t> 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729317" y="5948363"/>
            <a:ext cx="8001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/>
            <a:r>
              <a:rPr lang="en-US" sz="2000" i="1">
                <a:solidFill>
                  <a:srgbClr val="002060"/>
                </a:solidFill>
                <a:cs typeface="Times New Roman" pitchFamily="18" charset="0"/>
              </a:rPr>
              <a:t>Năm học: 2020 -2021</a:t>
            </a:r>
          </a:p>
        </p:txBody>
      </p:sp>
    </p:spTree>
    <p:extLst>
      <p:ext uri="{BB962C8B-B14F-4D97-AF65-F5344CB8AC3E}">
        <p14:creationId xmlns:p14="http://schemas.microsoft.com/office/powerpoint/2010/main" val="368296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-2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88473" y="732558"/>
            <a:ext cx="9698182" cy="543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905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51528" y="244698"/>
            <a:ext cx="87447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26847" y="1574576"/>
            <a:ext cx="58856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Nhạc nề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9491" y="210062"/>
            <a:ext cx="304800" cy="304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47995" y="2405848"/>
            <a:ext cx="93518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1838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5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98123" y="1138219"/>
            <a:ext cx="685156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“THI XEM AI NHANH”</a:t>
            </a:r>
          </a:p>
        </p:txBody>
      </p:sp>
      <p:pic>
        <p:nvPicPr>
          <p:cNvPr id="2" name="điều đó tùy thuộc hành động của bạ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1891" y="106055"/>
            <a:ext cx="304800" cy="304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47995" y="2918466"/>
            <a:ext cx="93518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2911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3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60652" y="562708"/>
            <a:ext cx="564114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8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endParaRPr lang="en-US" sz="8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Không Xả Rá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9382" y="25790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08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0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57&quot;/&gt;&lt;/object&gt;&lt;object type=&quot;3&quot; unique_id=&quot;10006&quot;&gt;&lt;property id=&quot;20148&quot; value=&quot;5&quot;/&gt;&lt;property id=&quot;20300&quot; value=&quot;Slide 3&quot;/&gt;&lt;property id=&quot;20307&quot; value=&quot;258&quot;/&gt;&lt;/object&gt;&lt;object type=&quot;3&quot; unique_id=&quot;10007&quot;&gt;&lt;property id=&quot;20148&quot; value=&quot;5&quot;/&gt;&lt;property id=&quot;20300&quot; value=&quot;Slide 4&quot;/&gt;&lt;property id=&quot;20307&quot; value=&quot;259&quot;/&gt;&lt;/object&gt;&lt;object type=&quot;3&quot; unique_id=&quot;10008&quot;&gt;&lt;property id=&quot;20148&quot; value=&quot;5&quot;/&gt;&lt;property id=&quot;20300&quot; value=&quot;Slide 7&quot;/&gt;&lt;property id=&quot;20307&quot; value=&quot;260&quot;/&gt;&lt;/object&gt;&lt;object type=&quot;3&quot; unique_id=&quot;10009&quot;&gt;&lt;property id=&quot;20148&quot; value=&quot;5&quot;/&gt;&lt;property id=&quot;20300&quot; value=&quot;Slide 8&quot;/&gt;&lt;property id=&quot;20307&quot; value=&quot;261&quot;/&gt;&lt;/object&gt;&lt;object type=&quot;3&quot; unique_id=&quot;10010&quot;&gt;&lt;property id=&quot;20148&quot; value=&quot;5&quot;/&gt;&lt;property id=&quot;20300&quot; value=&quot;Slide 9&quot;/&gt;&lt;property id=&quot;20307&quot; value=&quot;262&quot;/&gt;&lt;/object&gt;&lt;object type=&quot;3&quot; unique_id=&quot;10397&quot;&gt;&lt;property id=&quot;20148&quot; value=&quot;5&quot;/&gt;&lt;property id=&quot;20300&quot; value=&quot;Slide 5&quot;/&gt;&lt;property id=&quot;20307&quot; value=&quot;263&quot;/&gt;&lt;/object&gt;&lt;object type=&quot;3&quot; unique_id=&quot;10398&quot;&gt;&lt;property id=&quot;20148&quot; value=&quot;5&quot;/&gt;&lt;property id=&quot;20300&quot; value=&quot;Slide 6&quot;/&gt;&lt;property id=&quot;20307&quot; value=&quot;264&quot;/&gt;&lt;/object&gt;&lt;object type=&quot;3&quot; unique_id=&quot;10432&quot;&gt;&lt;property id=&quot;20148&quot; value=&quot;5&quot;/&gt;&lt;property id=&quot;20300&quot; value=&quot;Slide 1&quot;/&gt;&lt;property id=&quot;20307&quot; value=&quot;265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</TotalTime>
  <Words>178</Words>
  <Application>Microsoft Office PowerPoint</Application>
  <PresentationFormat>Widescreen</PresentationFormat>
  <Paragraphs>18</Paragraphs>
  <Slides>5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23</cp:revision>
  <dcterms:created xsi:type="dcterms:W3CDTF">2019-10-29T09:23:00Z</dcterms:created>
  <dcterms:modified xsi:type="dcterms:W3CDTF">2023-04-14T03:08:45Z</dcterms:modified>
</cp:coreProperties>
</file>