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80" d="100"/>
          <a:sy n="80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sz="5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Kiến con đi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132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A333</cp:lastModifiedBy>
  <cp:revision>12</cp:revision>
  <dcterms:created xsi:type="dcterms:W3CDTF">2017-06-22T13:18:45Z</dcterms:created>
  <dcterms:modified xsi:type="dcterms:W3CDTF">2023-04-14T08:01:43Z</dcterms:modified>
</cp:coreProperties>
</file>