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openxmlformats.org/officeDocument/2006/relationships/image" Target="../media/image2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microsoft.com/office/2007/relationships/media" Target="../media/media7.m4a"/><Relationship Id="rId7" Type="http://schemas.openxmlformats.org/officeDocument/2006/relationships/image" Target="../media/image9.tm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9F42-1E0D-454C-BD2B-D25A27096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35BB1-7E79-4907-B31B-3408DECDC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tro Hoa sua">
            <a:hlinkClick r:id="" action="ppaction://media"/>
            <a:extLst>
              <a:ext uri="{FF2B5EF4-FFF2-40B4-BE49-F238E27FC236}">
                <a16:creationId xmlns:a16="http://schemas.microsoft.com/office/drawing/2014/main" id="{26CD2358-CB28-4301-90F4-DF5A14C4C1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3617595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71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3352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030104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41820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22679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3" y="394308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94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429000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4" y="2116428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62" y="595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01249 L 0.11024 -0.0525 C 0.09618 -0.06152 0.07517 -0.06637 0.0533 -0.06637 C 0.0283 -0.06637 0.00833 -0.06152 -0.00573 -0.0525 L -0.07274 -0.01249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205239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2031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21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00486 L -0.01007 0.02821 C -0.00069 0.03353 0.01337 0.03654 0.02796 0.03654 C 0.04462 0.03654 0.05782 0.03353 0.06719 0.02821 L 0.11198 0.0048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667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8199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96434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29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013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06110" y="3001939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9277" y="3876533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826" y="53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PHÁT TRIỂN NHẬN THỨC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so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viên : Bùi Thị Thu Hằng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̉n ghi Mới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5684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08" y="3482393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68457" y="2133330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84580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4376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7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2578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6725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1" y="2544107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3581400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4466" y="3257918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9666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24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505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6" y="38862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90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435976" y="2590800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917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6999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517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5981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257</Words>
  <Application>Microsoft Office PowerPoint</Application>
  <PresentationFormat>On-screen Show (4:3)</PresentationFormat>
  <Paragraphs>22</Paragraphs>
  <Slides>18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PHÁT TRIỂN NHẬN THỨC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Admin</cp:lastModifiedBy>
  <cp:revision>28</cp:revision>
  <dcterms:created xsi:type="dcterms:W3CDTF">2022-02-10T00:22:26Z</dcterms:created>
  <dcterms:modified xsi:type="dcterms:W3CDTF">2023-04-15T04:47:13Z</dcterms:modified>
</cp:coreProperties>
</file>