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77" r:id="rId3"/>
    <p:sldId id="268" r:id="rId4"/>
    <p:sldId id="274" r:id="rId5"/>
    <p:sldId id="269" r:id="rId6"/>
    <p:sldId id="275" r:id="rId7"/>
    <p:sldId id="271" r:id="rId8"/>
    <p:sldId id="270" r:id="rId9"/>
    <p:sldId id="272" r:id="rId10"/>
    <p:sldId id="273" r:id="rId11"/>
  </p:sldIdLst>
  <p:sldSz cx="9144000" cy="6858000" type="screen4x3"/>
  <p:notesSz cx="6858000" cy="9144000"/>
  <p:custDataLst>
    <p:tags r:id="rId1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6600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916" autoAdjust="0"/>
  </p:normalViewPr>
  <p:slideViewPr>
    <p:cSldViewPr>
      <p:cViewPr varScale="1">
        <p:scale>
          <a:sx n="59" d="100"/>
          <a:sy n="59" d="100"/>
        </p:scale>
        <p:origin x="1490" y="5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31E66E-31F8-413F-83F8-93543D9CA6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19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FB30A5-E871-4E21-9792-3BC3A7013D5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927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9B3120-0171-4650-849D-FDD6415D618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4915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C6BF9F-2068-4C9A-93F7-79E35622C36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3136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7D0D4A-5CD4-49EB-BF23-07FDB0DA522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3261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0E0924-EAE0-418F-AFFB-D57AE9D0BE0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5272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7318ED-3C87-41B3-82D5-08D2CEECC0E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5878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4804DB-142B-4944-B0FE-3629413E9AF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4836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7A2480-8E8B-4980-AD43-7489EC16D60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9562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C75A7A-50F2-4E10-BFF8-211ED4A0F0A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4340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3BFB64-28A4-4B3B-9F59-9E0F79B50C1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878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1B039F-79C7-4D56-AB56-2C7C7170F1E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259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FC0BAC-42C4-4BD0-A31F-83CBED8F372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6451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898582-26BE-457A-931C-E55399AF191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0952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3900F2-F912-41A5-B1C8-562B4D19E96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374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9F4B25-F775-430A-A1B4-70A92D73A7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486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2AD2DF-EB12-49B0-96CB-4652C1F4C56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137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A92DC5-9CC9-4665-A0A3-B34928DD2AF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351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A5A78D-E28B-44D2-B149-084FEFE4C6C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971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FDDFBE-C645-4F4C-8E5C-3F1A472F2A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964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717CC5-EF9C-47A2-B393-CD00B912409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344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B8B57A-4677-4EF3-91A0-2CA39AE8B0A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515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79FD816-F219-418D-A739-D662AC0C86E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b="0" i="0" u="none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b="0" i="0" u="none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FDC3AC2-57D2-4FB8-8050-57359B9A7F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486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wmf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2745"/>
            <a:ext cx="9448800" cy="6960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WordArt 4"/>
          <p:cNvSpPr>
            <a:spLocks noChangeArrowheads="1" noChangeShapeType="1" noTextEdit="1"/>
          </p:cNvSpPr>
          <p:nvPr/>
        </p:nvSpPr>
        <p:spPr bwMode="auto">
          <a:xfrm>
            <a:off x="2743200" y="2242851"/>
            <a:ext cx="3627620" cy="46094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vi-VN" sz="1200" b="1" kern="10" dirty="0">
              <a:solidFill>
                <a:srgbClr val="FF0000"/>
              </a:solidFill>
              <a:effectLst>
                <a:outerShdw sy="50000" kx="-2453608" rotWithShape="0">
                  <a:srgbClr val="808080">
                    <a:alpha val="5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3079" name="Picture 7" descr="blumen-pflanzen129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486400"/>
            <a:ext cx="685800" cy="57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blumen-pflanzen129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410200"/>
            <a:ext cx="685800" cy="57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blumen-pflanzen129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5410200"/>
            <a:ext cx="685800" cy="57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bird-0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7400"/>
            <a:ext cx="1219200" cy="83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bird-0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28600"/>
            <a:ext cx="1295400" cy="88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bird-0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28600"/>
            <a:ext cx="903288" cy="61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Firewrk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129540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Firewrk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992688"/>
            <a:ext cx="1752600" cy="1468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69694" y="2889250"/>
            <a:ext cx="47931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 sz="4800" dirty="0">
              <a:solidFill>
                <a:schemeClr val="accent2">
                  <a:lumMod val="75000"/>
                </a:schemeClr>
              </a:solidFill>
              <a:latin typeface="Arabia" pitchFamily="2" charset="-93"/>
              <a:ea typeface="Arabia" pitchFamily="2" charset="-93"/>
              <a:cs typeface="Arabia" pitchFamily="2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61510" y="2910792"/>
            <a:ext cx="511063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  </a:t>
            </a:r>
            <a:r>
              <a:rPr 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3-4 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Lê Thị Hồng Phương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1100" y="490607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latin typeface="Times New Roman" pitchFamily="18" charset="0"/>
                <a:cs typeface="Times New Roman" pitchFamily="18" charset="0"/>
              </a:rPr>
              <a:t>PHÒNG GIÁO DỤC &amp; ĐÀO TẠO</a:t>
            </a:r>
            <a:r>
              <a:rPr lang="vi-VN" sz="2000" b="1">
                <a:latin typeface="Times New Roman" pitchFamily="18" charset="0"/>
                <a:cs typeface="Times New Roman" pitchFamily="18" charset="0"/>
              </a:rPr>
              <a:t> QUẬN LONG BIÊN</a:t>
            </a:r>
          </a:p>
          <a:p>
            <a:pPr algn="ctr"/>
            <a:r>
              <a:rPr lang="vi-VN" sz="2000" b="1">
                <a:latin typeface="Times New Roman" pitchFamily="18" charset="0"/>
                <a:cs typeface="Times New Roman" pitchFamily="18" charset="0"/>
              </a:rPr>
              <a:t>TRƯỜNG MẦM NON HOA</a:t>
            </a:r>
            <a:r>
              <a:rPr lang="en-US" sz="2000" b="1">
                <a:latin typeface="Times New Roman" pitchFamily="18" charset="0"/>
                <a:cs typeface="Times New Roman" pitchFamily="18" charset="0"/>
              </a:rPr>
              <a:t> SỮA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198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84" t="6587" r="20035" b="12500"/>
          <a:stretch/>
        </p:blipFill>
        <p:spPr bwMode="auto">
          <a:xfrm>
            <a:off x="0" y="56636"/>
            <a:ext cx="9144000" cy="6805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339" b="87760" l="50366" r="76501">
                        <a14:foregroundMark x1="59810" y1="84896" x2="59810" y2="84896"/>
                        <a14:foregroundMark x1="58272" y1="65104" x2="58272" y2="65104"/>
                        <a14:foregroundMark x1="58199" y1="64193" x2="58199" y2="64193"/>
                        <a14:foregroundMark x1="57833" y1="66016" x2="57833" y2="66016"/>
                        <a14:foregroundMark x1="53001" y1="50781" x2="53001" y2="50781"/>
                        <a14:foregroundMark x1="52562" y1="49089" x2="52562" y2="49089"/>
                        <a14:backgroundMark x1="75256" y1="42969" x2="75256" y2="42969"/>
                        <a14:backgroundMark x1="70937" y1="52604" x2="70937" y2="52604"/>
                        <a14:backgroundMark x1="73060" y1="53646" x2="73060" y2="53646"/>
                        <a14:backgroundMark x1="58272" y1="50391" x2="58272" y2="503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87" t="5953" r="19682" b="12500"/>
          <a:stretch/>
        </p:blipFill>
        <p:spPr bwMode="auto">
          <a:xfrm>
            <a:off x="4343400" y="228600"/>
            <a:ext cx="8839200" cy="6629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1015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-0.53333 0.00555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667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40" t="5532" r="19583" b="11886"/>
          <a:stretch/>
        </p:blipFill>
        <p:spPr bwMode="auto">
          <a:xfrm>
            <a:off x="-85847" y="0"/>
            <a:ext cx="922984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2998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69" t="6420" r="19465" b="12161"/>
          <a:stretch/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98157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70" t="5532" r="19468" b="12500"/>
          <a:stretch/>
        </p:blipFill>
        <p:spPr bwMode="auto">
          <a:xfrm>
            <a:off x="0" y="0"/>
            <a:ext cx="913775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2535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89" t="5405" r="19465" b="1233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71831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84" t="6081" r="19465" b="1199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70420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52" t="5376" r="19249" b="12088"/>
          <a:stretch/>
        </p:blipFill>
        <p:spPr bwMode="auto">
          <a:xfrm>
            <a:off x="0" y="0"/>
            <a:ext cx="9144000" cy="6822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944" b="46667" l="31875" r="69375">
                        <a14:foregroundMark x1="45208" y1="25833" x2="45208" y2="25833"/>
                        <a14:foregroundMark x1="42708" y1="25000" x2="42708" y2="25000"/>
                        <a14:foregroundMark x1="36250" y1="27778" x2="36250" y2="27778"/>
                        <a14:foregroundMark x1="44167" y1="25833" x2="44167" y2="25833"/>
                        <a14:foregroundMark x1="41875" y1="27500" x2="41875" y2="27500"/>
                        <a14:foregroundMark x1="44167" y1="28611" x2="44167" y2="28611"/>
                        <a14:foregroundMark x1="45208" y1="29167" x2="45208" y2="29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567" t="14422" r="34769" b="53043"/>
          <a:stretch/>
        </p:blipFill>
        <p:spPr bwMode="auto">
          <a:xfrm>
            <a:off x="3048000" y="76200"/>
            <a:ext cx="3387777" cy="2189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2400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12" t="6539" r="25583" b="11683"/>
          <a:stretch/>
        </p:blipFill>
        <p:spPr bwMode="auto">
          <a:xfrm>
            <a:off x="0" y="-51286"/>
            <a:ext cx="9144000" cy="6909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916739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1.0&quot;&gt;&lt;object type=&quot;1&quot; unique_id=&quot;10001&quot;&gt;&lt;object type=&quot;2&quot; unique_id=&quot;21570&quot;&gt;&lt;object type=&quot;3&quot; unique_id=&quot;21571&quot;&gt;&lt;property id=&quot;20148&quot; value=&quot;5&quot;/&gt;&lt;property id=&quot;20300&quot; value=&quot;Slide 1&quot;/&gt;&lt;property id=&quot;20307&quot; value=&quot;277&quot;/&gt;&lt;/object&gt;&lt;object type=&quot;3&quot; unique_id=&quot;21572&quot;&gt;&lt;property id=&quot;20148&quot; value=&quot;5&quot;/&gt;&lt;property id=&quot;20300&quot; value=&quot;Slide 2&quot;/&gt;&lt;property id=&quot;20307&quot; value=&quot;268&quot;/&gt;&lt;/object&gt;&lt;object type=&quot;3&quot; unique_id=&quot;21573&quot;&gt;&lt;property id=&quot;20148&quot; value=&quot;5&quot;/&gt;&lt;property id=&quot;20300&quot; value=&quot;Slide 3&quot;/&gt;&lt;property id=&quot;20307&quot; value=&quot;274&quot;/&gt;&lt;/object&gt;&lt;object type=&quot;3&quot; unique_id=&quot;21574&quot;&gt;&lt;property id=&quot;20148&quot; value=&quot;5&quot;/&gt;&lt;property id=&quot;20300&quot; value=&quot;Slide 4&quot;/&gt;&lt;property id=&quot;20307&quot; value=&quot;269&quot;/&gt;&lt;/object&gt;&lt;object type=&quot;3&quot; unique_id=&quot;21575&quot;&gt;&lt;property id=&quot;20148&quot; value=&quot;5&quot;/&gt;&lt;property id=&quot;20300&quot; value=&quot;Slide 5&quot;/&gt;&lt;property id=&quot;20307&quot; value=&quot;275&quot;/&gt;&lt;/object&gt;&lt;object type=&quot;3&quot; unique_id=&quot;21576&quot;&gt;&lt;property id=&quot;20148&quot; value=&quot;5&quot;/&gt;&lt;property id=&quot;20300&quot; value=&quot;Slide 6&quot;/&gt;&lt;property id=&quot;20307&quot; value=&quot;271&quot;/&gt;&lt;/object&gt;&lt;object type=&quot;3&quot; unique_id=&quot;21577&quot;&gt;&lt;property id=&quot;20148&quot; value=&quot;5&quot;/&gt;&lt;property id=&quot;20300&quot; value=&quot;Slide 7&quot;/&gt;&lt;property id=&quot;20307&quot; value=&quot;270&quot;/&gt;&lt;/object&gt;&lt;object type=&quot;3&quot; unique_id=&quot;21578&quot;&gt;&lt;property id=&quot;20148&quot; value=&quot;5&quot;/&gt;&lt;property id=&quot;20300&quot; value=&quot;Slide 8&quot;/&gt;&lt;property id=&quot;20307&quot; value=&quot;272&quot;/&gt;&lt;/object&gt;&lt;object type=&quot;3&quot; unique_id=&quot;21579&quot;&gt;&lt;property id=&quot;20148&quot; value=&quot;5&quot;/&gt;&lt;property id=&quot;20300&quot; value=&quot;Slide 9&quot;/&gt;&lt;property id=&quot;20307&quot; value=&quot;273&quot;/&gt;&lt;/object&gt;&lt;/object&gt;&lt;object type=&quot;8&quot; unique_id=&quot;21590&quot;&gt;&lt;/object&gt;&lt;/object&gt;&lt;/database&gt;"/>
  <p:tag name="MMPROD_NEXTUNIQUEID" val="10011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40</Words>
  <Application>Microsoft Office PowerPoint</Application>
  <PresentationFormat>On-screen Show (4:3)</PresentationFormat>
  <Paragraphs>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Arabia</vt:lpstr>
      <vt:lpstr>Arial</vt:lpstr>
      <vt:lpstr>Times New Roman</vt:lpstr>
      <vt:lpstr>Default Design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HTCOM</dc:creator>
  <cp:lastModifiedBy>Admin</cp:lastModifiedBy>
  <cp:revision>36</cp:revision>
  <dcterms:created xsi:type="dcterms:W3CDTF">2008-12-13T23:59:25Z</dcterms:created>
  <dcterms:modified xsi:type="dcterms:W3CDTF">2023-04-14T03:04:38Z</dcterms:modified>
</cp:coreProperties>
</file>