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\Desktop\hai\ChauYeuBa.wav" TargetMode="External"/><Relationship Id="rId6" Type="http://schemas.openxmlformats.org/officeDocument/2006/relationships/image" Target="../media/image4.wmf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gif"/><Relationship Id="rId7" Type="http://schemas.openxmlformats.org/officeDocument/2006/relationships/image" Target="../media/image14.wm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wmf"/><Relationship Id="rId4" Type="http://schemas.openxmlformats.org/officeDocument/2006/relationships/image" Target="../media/image9.gif"/><Relationship Id="rId9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71600" y="4495800"/>
            <a:ext cx="734481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dạy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: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Bích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Lan 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137" y="4808537"/>
            <a:ext cx="3657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037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44958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414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8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030" name="WordArt 22"/>
          <p:cNvSpPr>
            <a:spLocks noChangeArrowheads="1" noChangeShapeType="1" noTextEdit="1"/>
          </p:cNvSpPr>
          <p:nvPr/>
        </p:nvSpPr>
        <p:spPr bwMode="auto">
          <a:xfrm>
            <a:off x="1196975" y="3019053"/>
            <a:ext cx="6934200" cy="4686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2948"/>
              </a:avLst>
            </a:prstTxWarp>
          </a:bodyPr>
          <a:lstStyle/>
          <a:p>
            <a:pPr algn="ctr"/>
            <a:r>
              <a:rPr lang="pt-BR" sz="4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LỚP MẪU GIÁO BÉ 3 - 4 TUỔI</a:t>
            </a:r>
            <a:endParaRPr lang="vi-VN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1" name="WordArt 23"/>
          <p:cNvSpPr>
            <a:spLocks noChangeArrowheads="1" noChangeShapeType="1" noTextEdit="1"/>
          </p:cNvSpPr>
          <p:nvPr/>
        </p:nvSpPr>
        <p:spPr bwMode="auto">
          <a:xfrm>
            <a:off x="1487905" y="4454017"/>
            <a:ext cx="59817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9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THƠ: MẸ VÀ CÔ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2638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30274" y="590983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SỮA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3" name="dao cua chau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3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  <p:bldLst>
      <p:bldP spid="43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4" descr="frame_celeb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9700" name="Picture 5" descr="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chu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20" y="987868"/>
            <a:ext cx="792088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6482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7244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181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6"/>
          <p:cNvGrpSpPr>
            <a:grpSpLocks/>
          </p:cNvGrpSpPr>
          <p:nvPr/>
        </p:nvGrpSpPr>
        <p:grpSpPr bwMode="auto">
          <a:xfrm>
            <a:off x="0" y="3200400"/>
            <a:ext cx="4648200" cy="3886200"/>
            <a:chOff x="192" y="1968"/>
            <a:chExt cx="2928" cy="2304"/>
          </a:xfrm>
        </p:grpSpPr>
        <p:pic>
          <p:nvPicPr>
            <p:cNvPr id="29712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8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29710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9" name="Picture 19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7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 smtClean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2: PHƯƠNG PHÁP VÀ </a:t>
            </a:r>
          </a:p>
          <a:p>
            <a:pPr algn="ctr"/>
            <a:r>
              <a:rPr lang="vi-VN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</a:rPr>
              <a:t>Cô </a:t>
            </a:r>
            <a:r>
              <a:rPr lang="en-US" sz="6000" dirty="0" err="1" smtClean="0">
                <a:solidFill>
                  <a:srgbClr val="FF0000"/>
                </a:solidFill>
              </a:rPr>
              <a:t>đọc</a:t>
            </a:r>
            <a:r>
              <a:rPr lang="vi-VN" sz="6000" dirty="0" smtClean="0">
                <a:solidFill>
                  <a:srgbClr val="FF0000"/>
                </a:solidFill>
              </a:rPr>
              <a:t> lần 1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diễn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cảm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FF0000"/>
                </a:solidFill>
              </a:rPr>
              <a:t>Đàm thoại trích dẫn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134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.VnArabiaH</vt:lpstr>
      <vt:lpstr>.VnTime</vt:lpstr>
      <vt:lpstr>.VnTimeH</vt:lpstr>
      <vt:lpstr>Arial</vt:lpstr>
      <vt:lpstr>Calibri</vt:lpstr>
      <vt:lpstr>Century Gothic</vt:lpstr>
      <vt:lpstr>Tahoma</vt:lpstr>
      <vt:lpstr>Times New Roman</vt:lpstr>
      <vt:lpstr>Verdana</vt:lpstr>
      <vt:lpstr>VNI-Helve-Condense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A333</cp:lastModifiedBy>
  <cp:revision>31</cp:revision>
  <dcterms:created xsi:type="dcterms:W3CDTF">2016-11-07T16:08:21Z</dcterms:created>
  <dcterms:modified xsi:type="dcterms:W3CDTF">2023-04-12T03:49:04Z</dcterms:modified>
</cp:coreProperties>
</file>