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Đá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vào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đích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</a:t>
            </a:r>
            <a:r>
              <a:rPr lang="en-US" sz="3200" b="1" dirty="0" err="1" smtClean="0">
                <a:solidFill>
                  <a:srgbClr val="006600"/>
                </a:solidFill>
              </a:rPr>
              <a:t>Lộn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cầu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vồng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57400" y="184418"/>
            <a:ext cx="44722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ĐÁ BÓNG VÀO ĐÍCH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4518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 </a:t>
            </a:r>
            <a:r>
              <a:rPr lang="en-US" sz="4000" dirty="0" err="1">
                <a:solidFill>
                  <a:srgbClr val="FF0000"/>
                </a:solidFill>
              </a:rPr>
              <a:t>L</a:t>
            </a:r>
            <a:r>
              <a:rPr lang="en-US" sz="4000" dirty="0" err="1" smtClean="0">
                <a:solidFill>
                  <a:srgbClr val="FF0000"/>
                </a:solidFill>
              </a:rPr>
              <a:t>ộn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vồng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99</Words>
  <Application>Microsoft Office PowerPoint</Application>
  <PresentationFormat>On-screen Show (4:3)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30</cp:revision>
  <dcterms:created xsi:type="dcterms:W3CDTF">2019-01-10T03:43:25Z</dcterms:created>
  <dcterms:modified xsi:type="dcterms:W3CDTF">2023-04-12T04:23:20Z</dcterms:modified>
</cp:coreProperties>
</file>