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4" r:id="rId4"/>
    <p:sldId id="268" r:id="rId5"/>
    <p:sldId id="265" r:id="rId6"/>
    <p:sldId id="270" r:id="rId7"/>
    <p:sldId id="272" r:id="rId8"/>
    <p:sldId id="266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85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84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9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0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2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48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77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88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8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28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83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F4719-A713-4CBB-846C-7F4E7B23C35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5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7511" y="183758"/>
            <a:ext cx="4446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707" y="877895"/>
            <a:ext cx="1066079" cy="10724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895" y="2023321"/>
            <a:ext cx="853970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Ru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TCAN : VĐTN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Tai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  <a:p>
            <a:pPr algn="ctr"/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D1 ( 24-36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9452" y="623185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2022 - 2023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57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4033" y="3429000"/>
            <a:ext cx="8103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HOẠT ĐỘNG 1. ỔN ĐỊNH TỔ CHỨC</a:t>
            </a:r>
            <a:endParaRPr lang="en-US" sz="3600" b="1" u="sng" dirty="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6"/>
            <a:ext cx="12192000" cy="6864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84703" y="2564023"/>
            <a:ext cx="518283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70C0"/>
                </a:solidFill>
                <a:latin typeface="Nunito Black" panose="00000A00000000000000" pitchFamily="2" charset="0"/>
              </a:rPr>
              <a:t>HOẠT ĐỘNG 1</a:t>
            </a:r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 : </a:t>
            </a:r>
            <a:r>
              <a:rPr lang="en-US" sz="3200" b="1" u="sng" dirty="0" err="1" smtClean="0">
                <a:solidFill>
                  <a:srgbClr val="0070C0"/>
                </a:solidFill>
                <a:latin typeface="Nunito Black" panose="00000A00000000000000" pitchFamily="2" charset="0"/>
              </a:rPr>
              <a:t>Ổn</a:t>
            </a:r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Nunito Black" panose="00000A00000000000000" pitchFamily="2" charset="0"/>
              </a:rPr>
              <a:t>định</a:t>
            </a:r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19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4033" y="3429000"/>
            <a:ext cx="8103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HOẠT ĐỘNG 1. ỔN ĐỊNH TỔ CHỨC</a:t>
            </a:r>
            <a:endParaRPr lang="en-US" sz="3600" b="1" u="sng" dirty="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6"/>
            <a:ext cx="12192000" cy="6864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5803" y="2534637"/>
            <a:ext cx="792396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70C0"/>
                </a:solidFill>
                <a:latin typeface="Nunito Black" panose="00000A00000000000000" pitchFamily="2" charset="0"/>
              </a:rPr>
              <a:t>HOẠT ĐỘNG </a:t>
            </a:r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2 </a:t>
            </a:r>
          </a:p>
          <a:p>
            <a:pPr algn="ctr"/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PHƯƠNG PHÁP, </a:t>
            </a:r>
            <a:r>
              <a:rPr lang="en-US" sz="3200" b="1" u="sng" smtClean="0">
                <a:solidFill>
                  <a:srgbClr val="0070C0"/>
                </a:solidFill>
                <a:latin typeface="Nunito Black" panose="00000A00000000000000" pitchFamily="2" charset="0"/>
              </a:rPr>
              <a:t>HÌNH THỨC </a:t>
            </a:r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TỔ CHỨC</a:t>
            </a:r>
            <a:endParaRPr lang="en-US" sz="3200" b="1" u="sng" dirty="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12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8555" y="2199248"/>
            <a:ext cx="50751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 err="1" smtClean="0">
                <a:solidFill>
                  <a:srgbClr val="002060"/>
                </a:solidFill>
                <a:latin typeface="Nunito Black" panose="00000A00000000000000" pitchFamily="2" charset="0"/>
              </a:rPr>
              <a:t>Nghe</a:t>
            </a:r>
            <a:r>
              <a:rPr lang="en-US" sz="4600" dirty="0" smtClean="0">
                <a:solidFill>
                  <a:srgbClr val="00206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002060"/>
                </a:solidFill>
                <a:latin typeface="Nunito Black" panose="00000A00000000000000" pitchFamily="2" charset="0"/>
              </a:rPr>
              <a:t>hát</a:t>
            </a:r>
            <a:r>
              <a:rPr lang="en-US" sz="4600" dirty="0">
                <a:solidFill>
                  <a:schemeClr val="accent2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smtClean="0">
                <a:solidFill>
                  <a:schemeClr val="accent2">
                    <a:lumMod val="75000"/>
                  </a:schemeClr>
                </a:solidFill>
                <a:latin typeface="Nunito Black" panose="00000A00000000000000" pitchFamily="2" charset="0"/>
              </a:rPr>
              <a:t>: Ru </a:t>
            </a:r>
            <a:r>
              <a:rPr lang="en-US" sz="4600" dirty="0" err="1" smtClean="0">
                <a:solidFill>
                  <a:schemeClr val="accent2">
                    <a:lumMod val="75000"/>
                  </a:schemeClr>
                </a:solidFill>
                <a:latin typeface="Nunito Black" panose="00000A00000000000000" pitchFamily="2" charset="0"/>
              </a:rPr>
              <a:t>em</a:t>
            </a:r>
            <a:r>
              <a:rPr lang="en-US" sz="4600" dirty="0" smtClean="0">
                <a:solidFill>
                  <a:schemeClr val="accent2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endParaRPr lang="en-US" sz="4600" dirty="0" smtClean="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9956" y="3075057"/>
            <a:ext cx="553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Lần</a:t>
            </a:r>
            <a:r>
              <a:rPr lang="en-US" sz="4000" b="1" dirty="0" smtClean="0">
                <a:solidFill>
                  <a:srgbClr val="FF0000"/>
                </a:solidFill>
              </a:rPr>
              <a:t> 1 : </a:t>
            </a:r>
            <a:r>
              <a:rPr lang="en-US" sz="4000" b="1" dirty="0" err="1" smtClean="0">
                <a:solidFill>
                  <a:srgbClr val="FF0000"/>
                </a:solidFill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cùng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nhạc</a:t>
            </a:r>
            <a:r>
              <a:rPr lang="en-US" sz="4000" b="1" dirty="0" smtClean="0">
                <a:solidFill>
                  <a:srgbClr val="FF0000"/>
                </a:solidFill>
              </a:rPr>
              <a:t>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beat-karaoke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377" y="5671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3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7484" y="2171581"/>
            <a:ext cx="516840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Lần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2 :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Cô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đàn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trẻ</a:t>
            </a:r>
            <a:endParaRPr lang="en-US" sz="4600" dirty="0" smtClean="0">
              <a:solidFill>
                <a:srgbClr val="FF000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nghe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giai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điệu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endParaRPr lang="en-US" sz="4600" dirty="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  <p:pic>
        <p:nvPicPr>
          <p:cNvPr id="2" name="beat-karaok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623" y="5802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8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9326" y="2325188"/>
            <a:ext cx="6859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Lần</a:t>
            </a:r>
            <a:r>
              <a:rPr lang="en-US" sz="4800" dirty="0" smtClean="0">
                <a:solidFill>
                  <a:srgbClr val="FF0000"/>
                </a:solidFill>
              </a:rPr>
              <a:t> 3 : Ca </a:t>
            </a:r>
            <a:r>
              <a:rPr lang="en-US" sz="4800" dirty="0" err="1" smtClean="0">
                <a:solidFill>
                  <a:srgbClr val="FF0000"/>
                </a:solidFill>
              </a:rPr>
              <a:t>sĩ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hát</a:t>
            </a:r>
            <a:r>
              <a:rPr lang="en-US" sz="4800" dirty="0" smtClean="0">
                <a:solidFill>
                  <a:srgbClr val="FF0000"/>
                </a:solidFill>
              </a:rPr>
              <a:t> + </a:t>
            </a:r>
            <a:r>
              <a:rPr lang="en-US" sz="4800" dirty="0" err="1" smtClean="0">
                <a:solidFill>
                  <a:srgbClr val="FF0000"/>
                </a:solidFill>
              </a:rPr>
              <a:t>rối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bóng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8" name="nsut-thanh-hoa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177" y="5708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7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7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9577" y="2526417"/>
            <a:ext cx="6542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Lần</a:t>
            </a:r>
            <a:r>
              <a:rPr lang="en-US" sz="4000" b="1" dirty="0" smtClean="0">
                <a:solidFill>
                  <a:srgbClr val="FF0000"/>
                </a:solidFill>
              </a:rPr>
              <a:t> 4 : </a:t>
            </a:r>
            <a:r>
              <a:rPr lang="en-US" sz="4000" b="1" dirty="0" err="1" smtClean="0">
                <a:solidFill>
                  <a:srgbClr val="FF0000"/>
                </a:solidFill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phụ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múa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cùng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trẻ</a:t>
            </a:r>
            <a:r>
              <a:rPr lang="en-US" sz="4000" b="1" dirty="0" smtClean="0">
                <a:solidFill>
                  <a:srgbClr val="FF0000"/>
                </a:solidFill>
              </a:rPr>
              <a:t>  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beat-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428" y="5996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2166" y="2219325"/>
            <a:ext cx="86260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dirty="0" smtClean="0">
                <a:solidFill>
                  <a:schemeClr val="bg1"/>
                </a:solidFill>
                <a:latin typeface="Nunito Black" panose="00000A00000000000000" pitchFamily="2" charset="0"/>
              </a:rPr>
              <a:t>Trò chơi âm nhạc</a:t>
            </a:r>
          </a:p>
          <a:p>
            <a:pPr algn="ctr"/>
            <a:r>
              <a:rPr lang="vi-VN" sz="3600" dirty="0" smtClean="0">
                <a:solidFill>
                  <a:schemeClr val="accent4"/>
                </a:solidFill>
                <a:latin typeface="Nunito Black" panose="00000A00000000000000" pitchFamily="2" charset="0"/>
              </a:rPr>
              <a:t> </a:t>
            </a:r>
            <a:r>
              <a:rPr lang="vi-VN" sz="4800" dirty="0" smtClean="0">
                <a:solidFill>
                  <a:schemeClr val="accent4"/>
                </a:solidFill>
                <a:latin typeface="Nunito Black" panose="00000A00000000000000" pitchFamily="2" charset="0"/>
              </a:rPr>
              <a:t>Vận động theo nhạc bài hát </a:t>
            </a:r>
          </a:p>
          <a:p>
            <a:pPr algn="ctr"/>
            <a:r>
              <a:rPr lang="vi-VN" sz="4800" dirty="0" smtClean="0">
                <a:solidFill>
                  <a:schemeClr val="accent4"/>
                </a:solidFill>
                <a:latin typeface="Nunito Black" panose="00000A00000000000000" pitchFamily="2" charset="0"/>
              </a:rPr>
              <a:t>“ Tai đầu chân ”</a:t>
            </a:r>
            <a:endParaRPr lang="en-US" sz="4800" dirty="0">
              <a:solidFill>
                <a:schemeClr val="accent4"/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bai hat tai vai d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005" y="5812971"/>
            <a:ext cx="666841" cy="91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4033" y="3429000"/>
            <a:ext cx="8103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HOẠT ĐỘNG 1. ỔN ĐỊNH TỔ CHỨC</a:t>
            </a:r>
            <a:endParaRPr lang="en-US" sz="3600" b="1" u="sng" dirty="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6"/>
            <a:ext cx="12192000" cy="6864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51468" y="2534637"/>
            <a:ext cx="4432624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0070C0"/>
                </a:solidFill>
                <a:latin typeface="Nunito Black" panose="00000A00000000000000" pitchFamily="2" charset="0"/>
              </a:rPr>
              <a:t>HOẠT ĐỘNG 3</a:t>
            </a:r>
            <a:r>
              <a:rPr lang="en-US" sz="44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  <a:p>
            <a:pPr algn="ctr"/>
            <a:r>
              <a:rPr lang="en-US" sz="44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KẾT THÚC</a:t>
            </a:r>
            <a:endParaRPr lang="en-US" sz="4400" b="1" u="sng" dirty="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80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150</Words>
  <Application>Microsoft Office PowerPoint</Application>
  <PresentationFormat>Widescreen</PresentationFormat>
  <Paragraphs>25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Nunito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Phong1T1</cp:lastModifiedBy>
  <cp:revision>38</cp:revision>
  <dcterms:created xsi:type="dcterms:W3CDTF">2022-04-27T15:39:45Z</dcterms:created>
  <dcterms:modified xsi:type="dcterms:W3CDTF">2022-11-10T06:34:41Z</dcterms:modified>
</cp:coreProperties>
</file>