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6" r:id="rId4"/>
    <p:sldId id="257" r:id="rId5"/>
    <p:sldId id="258" r:id="rId6"/>
    <p:sldId id="259" r:id="rId7"/>
    <p:sldId id="266" r:id="rId8"/>
    <p:sldId id="260" r:id="rId9"/>
    <p:sldId id="261" r:id="rId10"/>
    <p:sldId id="262" r:id="rId11"/>
    <p:sldId id="263" r:id="rId12"/>
    <p:sldId id="268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5152B-11F2-428C-8156-DD53454C7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0B154-4B19-4036-97B6-2F19058A3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E2FBF-04EA-45AF-94BE-DA8D5F835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780C9-61D5-4114-AF47-882206893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7DFC0-CE9B-437C-8D26-B3C1ADE5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BDEA8-4313-4E6B-94AA-1BF6AF57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CD2818-528C-414F-8D54-72C40260E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D69F2-A2F8-4465-ABD9-76504EF6A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EC243-A41A-494E-86D9-4273F29D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D098B-9D24-450A-8D09-ADA264C7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4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B607C-8B68-418A-AB62-9D6A898A1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62382-9F8B-4109-8826-A9C83A56D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E804E-F8FE-4F2F-9D0B-6560A767A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457C7-1901-445F-A572-F19FE22E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3895C-F036-40FB-9557-37D61551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9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11073-53C9-4537-9E47-30825D25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21C58-AA09-4BEF-9723-DD8402C42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7370D-00FE-411E-B25F-DE1AAB3C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F02BE-AD44-4850-B62A-67289DAF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DBD39-423F-4C05-8B4B-ABCF1095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4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8AFF2-65F1-4550-BED1-C4DDE5CCF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6980B-2D03-4C71-A25C-ED67225D2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46449-610A-49F3-AEBA-BE7FE830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411C7-C662-470B-B66E-DD9F5598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2B5BB-3A59-4E9F-94CA-97C9BAB3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9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D8C0-B2FA-4686-93FE-D60DACE93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0E2CB-31A5-45F4-9AC6-559426DDB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A7089-AB03-4CC8-872B-C43B40962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91680-ED26-44DD-B74E-B8B1FE8FB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7A841-E58E-41D6-929C-024E69FD1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D3FDF-045F-46CC-9E5A-8AC0A572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6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17E82-E40C-48C0-93BE-15269C6A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1A191-8BF2-465C-89FA-A00490245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6418D-D486-4395-B456-D19938EDC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C342A-C037-48F6-B9A8-9037B9AC9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918A55-85F9-40B0-A987-6F564C9703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43622E-ECE2-4329-826F-28750329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FEC618-C0A4-4F58-B2E4-F213B76F4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248F07-54A1-4922-A23E-3F470545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2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1B29-E8FB-4E97-AA66-F52EFDC9A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35385-6E21-4051-A17D-717DCB3A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AB5E3-CCC3-4B8B-80AC-45FDC568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0F98A-E761-4664-AECD-D51805B9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0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699CC-21DA-4012-826D-4E9C567EB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52177C-DA83-4DE4-BC40-BC2B83D4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69259-1833-4D99-ABE1-A09D7C93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386D2-09EB-46BA-9967-F5F0B53A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F09CD-87BB-4C15-92BD-479F67E37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FB27E-DFB6-4FF1-857C-EBC582333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CB1A5-F63A-4CF0-96E2-77D5C389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6BA1D-68A1-4A01-B394-E3ABAE0E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916F9-C4FE-4F5F-BD94-8D57269B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4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7404-755C-4B86-B323-7CCCCFBB6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3883B2-4F03-4B09-BC5D-7A1A6CFCA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B9793-AFC3-4C03-AFB4-911F933CA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E742A-823D-4413-A539-1C5F0DAA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92D3D-6991-4B4E-BBFB-7C03828CB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55F34-DDD8-491E-A395-A595955F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4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C88CB0-F5A5-48CC-B958-BC336562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A45BC-CC49-49DF-AC19-107D13429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BF111-1C6E-4F02-BB76-89C659E0C9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F3F0D-D6F1-46BD-BA2D-D64A56E3B78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942BA-6A1F-4D5D-BD7E-EC7B2B085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2F966-F2D5-4CF4-8841-896D7E187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C98E31-E219-4836-A67B-E6021B9EC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8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WordArt 6">
            <a:extLst>
              <a:ext uri="{FF2B5EF4-FFF2-40B4-BE49-F238E27FC236}">
                <a16:creationId xmlns:a16="http://schemas.microsoft.com/office/drawing/2014/main" id="{DD54D2F8-292A-4410-9123-F833A69303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22637" y="536294"/>
            <a:ext cx="7296150" cy="5013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cô về dự </a:t>
            </a:r>
            <a:r>
              <a:rPr lang="en-US" sz="3600" b="1" kern="1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C6</a:t>
            </a:r>
            <a:endParaRPr lang="en-US" sz="3600" b="1" kern="1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D2CEFD-94D3-4BF7-87C5-D716B2A5527A}"/>
              </a:ext>
            </a:extLst>
          </p:cNvPr>
          <p:cNvSpPr/>
          <p:nvPr/>
        </p:nvSpPr>
        <p:spPr>
          <a:xfrm>
            <a:off x="3970778" y="1558748"/>
            <a:ext cx="40107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Tạo hình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DA3C8C-FD7B-4AAD-8F8E-B8C832EE1052}"/>
              </a:ext>
            </a:extLst>
          </p:cNvPr>
          <p:cNvSpPr/>
          <p:nvPr/>
        </p:nvSpPr>
        <p:spPr>
          <a:xfrm>
            <a:off x="1629721" y="2920143"/>
            <a:ext cx="962167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Vẽ cây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3- 4 tuổi</a:t>
            </a:r>
          </a:p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Hoàng Thị Hùy</a:t>
            </a: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2022-2023</a:t>
            </a:r>
          </a:p>
        </p:txBody>
      </p:sp>
    </p:spTree>
    <p:extLst>
      <p:ext uri="{BB962C8B-B14F-4D97-AF65-F5344CB8AC3E}">
        <p14:creationId xmlns:p14="http://schemas.microsoft.com/office/powerpoint/2010/main" val="2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C7780E-5BE8-4FE0-82AD-E956C9FDE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206" y="-119270"/>
            <a:ext cx="8565587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03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6A5CC6-9F41-4DC5-957D-ED47E7893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4" r="12354" b="5893"/>
          <a:stretch/>
        </p:blipFill>
        <p:spPr>
          <a:xfrm>
            <a:off x="2054088" y="0"/>
            <a:ext cx="7553740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47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8FCE57-9F46-41C7-A032-D5C4E0542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8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C8437-209A-49F0-8971-7FB431B5009A}"/>
              </a:ext>
            </a:extLst>
          </p:cNvPr>
          <p:cNvSpPr txBox="1"/>
          <p:nvPr/>
        </p:nvSpPr>
        <p:spPr>
          <a:xfrm>
            <a:off x="2260654" y="2345635"/>
            <a:ext cx="76706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hiện:</a:t>
            </a:r>
          </a:p>
        </p:txBody>
      </p:sp>
    </p:spTree>
    <p:extLst>
      <p:ext uri="{BB962C8B-B14F-4D97-AF65-F5344CB8AC3E}">
        <p14:creationId xmlns:p14="http://schemas.microsoft.com/office/powerpoint/2010/main" val="35289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8A2B0-A16F-487D-AC2E-C4AAA8B12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7" t="5024" r="3217" b="6087"/>
          <a:stretch/>
        </p:blipFill>
        <p:spPr>
          <a:xfrm>
            <a:off x="0" y="0"/>
            <a:ext cx="12192000" cy="70501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B47C95-0EFE-4F9E-8219-CCBE3EA5A61C}"/>
              </a:ext>
            </a:extLst>
          </p:cNvPr>
          <p:cNvSpPr/>
          <p:nvPr/>
        </p:nvSpPr>
        <p:spPr>
          <a:xfrm>
            <a:off x="1524001" y="2359921"/>
            <a:ext cx="99258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880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xét sản phẩm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22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64C38E-EC08-4AF2-B604-C2972846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D2643-EFD3-42BE-943F-01F0409CFDFD}"/>
              </a:ext>
            </a:extLst>
          </p:cNvPr>
          <p:cNvSpPr/>
          <p:nvPr/>
        </p:nvSpPr>
        <p:spPr>
          <a:xfrm>
            <a:off x="4016744" y="368614"/>
            <a:ext cx="41585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thúc</a:t>
            </a:r>
            <a:endParaRPr lang="en-US" sz="6600">
              <a:solidFill>
                <a:srgbClr val="FFFF00"/>
              </a:solidFill>
            </a:endParaRP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B0200E2-B876-4FCD-9BDA-23F5EF91F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2332383"/>
            <a:ext cx="8001000" cy="708025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251416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4230A-39F0-4F56-8F57-162628CEA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BDAA91-8E4D-456E-9FF6-491C0F3A4487}"/>
              </a:ext>
            </a:extLst>
          </p:cNvPr>
          <p:cNvSpPr txBox="1"/>
          <p:nvPr/>
        </p:nvSpPr>
        <p:spPr>
          <a:xfrm>
            <a:off x="36394" y="1793522"/>
            <a:ext cx="118833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định tổ chức, gây hứng thú</a:t>
            </a:r>
            <a:endParaRPr lang="en-US" sz="66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73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4631F4-14E8-4D29-9B51-E66BA6C2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77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143B18-709E-4E4B-9844-3E79EAC7D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13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B266CD-80A2-43B2-ADC8-0147B4E32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783"/>
            <a:ext cx="12191999" cy="735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1DEB76-1828-4C3C-8BC0-ADC2970D9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278"/>
            <a:ext cx="12192000" cy="703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95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EDD9E7-27F9-4DF7-8274-5389CFC59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ED9148-9EA2-4558-802D-6AB08930FC50}"/>
              </a:ext>
            </a:extLst>
          </p:cNvPr>
          <p:cNvSpPr txBox="1"/>
          <p:nvPr/>
        </p:nvSpPr>
        <p:spPr>
          <a:xfrm>
            <a:off x="3491761" y="2120349"/>
            <a:ext cx="52084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r>
              <a:rPr 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7515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5A6499-DCD3-491F-836B-7D8801CCD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70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2F88FE-293D-43C5-85C9-80D2AC197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4" r="13495" b="6666"/>
          <a:stretch/>
        </p:blipFill>
        <p:spPr>
          <a:xfrm>
            <a:off x="2438400" y="-92765"/>
            <a:ext cx="6970644" cy="6901069"/>
          </a:xfrm>
          <a:prstGeom prst="rect">
            <a:avLst/>
          </a:prstGeom>
        </p:spPr>
      </p:pic>
      <p:pic>
        <p:nvPicPr>
          <p:cNvPr id="5" name="Picture 40" descr="20070910141832536">
            <a:extLst>
              <a:ext uri="{FF2B5EF4-FFF2-40B4-BE49-F238E27FC236}">
                <a16:creationId xmlns:a16="http://schemas.microsoft.com/office/drawing/2014/main" id="{45D25639-8D10-42DE-A7A0-1CC6A17F42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3287" y="0"/>
            <a:ext cx="1205947" cy="261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0" descr="20070910141832536">
            <a:extLst>
              <a:ext uri="{FF2B5EF4-FFF2-40B4-BE49-F238E27FC236}">
                <a16:creationId xmlns:a16="http://schemas.microsoft.com/office/drawing/2014/main" id="{68A9FE22-64FA-47FC-A8BA-331347CA63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59" y="4312754"/>
            <a:ext cx="1219201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0" descr="20070910141832536">
            <a:extLst>
              <a:ext uri="{FF2B5EF4-FFF2-40B4-BE49-F238E27FC236}">
                <a16:creationId xmlns:a16="http://schemas.microsoft.com/office/drawing/2014/main" id="{F45E9AB9-4DDA-4896-B33C-82BF6AB2D1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3287" y="4312754"/>
            <a:ext cx="123245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0" descr="20070910141832536">
            <a:extLst>
              <a:ext uri="{FF2B5EF4-FFF2-40B4-BE49-F238E27FC236}">
                <a16:creationId xmlns:a16="http://schemas.microsoft.com/office/drawing/2014/main" id="{F9272587-82A4-4582-88E3-010CB3763E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92765"/>
            <a:ext cx="143123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3282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64</Words>
  <Application>Microsoft Office PowerPoint</Application>
  <PresentationFormat>Widescreen</PresentationFormat>
  <Paragraphs>12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</dc:creator>
  <cp:lastModifiedBy>All users Win7 x86</cp:lastModifiedBy>
  <cp:revision>9</cp:revision>
  <dcterms:created xsi:type="dcterms:W3CDTF">2022-10-30T11:04:06Z</dcterms:created>
  <dcterms:modified xsi:type="dcterms:W3CDTF">2023-04-10T02:33:44Z</dcterms:modified>
</cp:coreProperties>
</file>