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9" r:id="rId2"/>
    <p:sldId id="257" r:id="rId3"/>
    <p:sldId id="258" r:id="rId4"/>
    <p:sldId id="26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8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9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7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4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8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4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6099-1E6F-497B-ABE0-E609FFEC820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473D-AE6F-4EC6-8EB9-38467F57C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348285"/>
            <a:ext cx="12192000" cy="6492875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3-4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: 15-20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Giáo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  <a:p>
            <a:pPr marL="0" indent="0" algn="ctr">
              <a:buNone/>
            </a:pP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0" y="420495"/>
            <a:ext cx="2251235" cy="2286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" y="2801130"/>
            <a:ext cx="2557056" cy="3216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15" y="2909592"/>
            <a:ext cx="2631627" cy="3219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1" y="2793492"/>
            <a:ext cx="2567663" cy="327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18" y="2732623"/>
            <a:ext cx="2445472" cy="3384514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54" y="504572"/>
            <a:ext cx="2238372" cy="2236768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22" y="474985"/>
            <a:ext cx="2238373" cy="2241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16" y="321622"/>
            <a:ext cx="1895475" cy="241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15" y="3582416"/>
            <a:ext cx="1895475" cy="24352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2" y="373781"/>
            <a:ext cx="2436771" cy="23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6" y="-221434"/>
            <a:ext cx="5270967" cy="7079434"/>
          </a:xfr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9843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ững Bản Nhạc Không Lời Vui Nhộn Dành Cho Bé Yêu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606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7234" y="5957046"/>
            <a:ext cx="694765" cy="753035"/>
          </a:xfrm>
        </p:spPr>
      </p:pic>
    </p:spTree>
    <p:extLst>
      <p:ext uri="{BB962C8B-B14F-4D97-AF65-F5344CB8AC3E}">
        <p14:creationId xmlns:p14="http://schemas.microsoft.com/office/powerpoint/2010/main" val="187017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46</Words>
  <Application>Microsoft Office PowerPoint</Application>
  <PresentationFormat>Widescreen</PresentationFormat>
  <Paragraphs>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ĐẾN 4 NHẬN BIẾT CÁC NHÓM TRONG PHẠM VI 4</dc:title>
  <dc:creator>Admin</dc:creator>
  <cp:lastModifiedBy>A333</cp:lastModifiedBy>
  <cp:revision>22</cp:revision>
  <dcterms:created xsi:type="dcterms:W3CDTF">2021-03-16T14:19:08Z</dcterms:created>
  <dcterms:modified xsi:type="dcterms:W3CDTF">2023-04-12T08:40:11Z</dcterms:modified>
</cp:coreProperties>
</file>