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2" r:id="rId5"/>
    <p:sldId id="261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tài:Khám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TC: Tai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Ích</a:t>
            </a:r>
            <a:r>
              <a:rPr lang="en-US" dirty="0" smtClean="0"/>
              <a:t> </a:t>
            </a:r>
            <a:r>
              <a:rPr lang="en-US" dirty="0" err="1" smtClean="0"/>
              <a:t>ợi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endParaRPr lang="en-US" dirty="0"/>
          </a:p>
        </p:txBody>
      </p:sp>
      <p:pic>
        <p:nvPicPr>
          <p:cNvPr id="4" name="Lợi ích và tác hại của mư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8288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5035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TC1: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mắt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HatMuaVaEmBe-NguyetHang_5p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TC2: </a:t>
            </a:r>
            <a:r>
              <a:rPr lang="en-US" dirty="0" err="1" smtClean="0">
                <a:solidFill>
                  <a:srgbClr val="FF0000"/>
                </a:solidFill>
              </a:rPr>
              <a:t>Nhìn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gắn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61</Words>
  <Application>Microsoft Office PowerPoint</Application>
  <PresentationFormat>On-screen Show (4:3)</PresentationFormat>
  <Paragraphs>15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Chơi TC: Tai ai tinh</vt:lpstr>
      <vt:lpstr>Hoạt động nhóm</vt:lpstr>
      <vt:lpstr>Ích ợi của mưa</vt:lpstr>
      <vt:lpstr>TC1: Nhanh tay, nhanh mắt</vt:lpstr>
      <vt:lpstr>TC2: Nhìn nhanh gắn đúng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Phong7T2</cp:lastModifiedBy>
  <cp:revision>39</cp:revision>
  <dcterms:created xsi:type="dcterms:W3CDTF">2018-11-06T04:58:53Z</dcterms:created>
  <dcterms:modified xsi:type="dcterms:W3CDTF">2020-08-18T05:33:41Z</dcterms:modified>
</cp:coreProperties>
</file>