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052" y="1143000"/>
            <a:ext cx="80498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phá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môi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trường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xung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quanh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tài</a:t>
            </a:r>
            <a:r>
              <a:rPr lang="en-US" sz="3600" dirty="0" smtClean="0"/>
              <a:t>: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ai</a:t>
            </a:r>
            <a:r>
              <a:rPr lang="en-US" sz="3600" dirty="0" smtClean="0"/>
              <a:t>?</a:t>
            </a:r>
          </a:p>
          <a:p>
            <a:pPr algn="ctr"/>
            <a:r>
              <a:rPr lang="en-US" sz="3600" dirty="0" err="1" smtClean="0"/>
              <a:t>Đối</a:t>
            </a:r>
            <a:r>
              <a:rPr lang="en-US" sz="3600" dirty="0" smtClean="0"/>
              <a:t> </a:t>
            </a:r>
            <a:r>
              <a:rPr lang="en-US" sz="3600" dirty="0" err="1" smtClean="0"/>
              <a:t>tượng</a:t>
            </a:r>
            <a:r>
              <a:rPr lang="en-US" sz="3600" dirty="0" smtClean="0"/>
              <a:t>: 3-4 </a:t>
            </a:r>
            <a:r>
              <a:rPr lang="en-US" sz="3600" dirty="0" err="1" smtClean="0"/>
              <a:t>tuổi</a:t>
            </a:r>
            <a:endParaRPr lang="en-US" sz="3600" dirty="0" smtClean="0"/>
          </a:p>
          <a:p>
            <a:pPr algn="ctr"/>
            <a:endParaRPr lang="en-US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6400800"/>
            <a:ext cx="3810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" y="2357"/>
            <a:ext cx="9133002" cy="6840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981200"/>
            <a:ext cx="614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Ổn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: </a:t>
            </a:r>
            <a:r>
              <a:rPr lang="en-US" dirty="0" err="1" smtClean="0"/>
              <a:t>Hát</a:t>
            </a:r>
            <a:r>
              <a:rPr lang="en-US" dirty="0" smtClean="0"/>
              <a:t>: “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non”</a:t>
            </a:r>
            <a:endParaRPr lang="en-US" dirty="0"/>
          </a:p>
        </p:txBody>
      </p:sp>
      <p:pic>
        <p:nvPicPr>
          <p:cNvPr id="4" name="TruongChungChauLaTruongMamNonBea_478x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2362200"/>
            <a:ext cx="5700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Phương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pháp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thức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tổ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chức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: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3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endParaRPr lang="en-US" dirty="0"/>
          </a:p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7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28574"/>
            <a:ext cx="9124950" cy="6843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676400"/>
            <a:ext cx="607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Cho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U </a:t>
            </a:r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3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280"/>
            <a:ext cx="9067800" cy="68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0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"/>
            <a:ext cx="9144000" cy="68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15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9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1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0" y="834387"/>
            <a:ext cx="3614061" cy="2603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28103"/>
            <a:ext cx="3477805" cy="2609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581400"/>
            <a:ext cx="4495800" cy="28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6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76200"/>
            <a:ext cx="9029705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514600"/>
            <a:ext cx="4987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Chia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3 </a:t>
            </a:r>
            <a:r>
              <a:rPr lang="en-US" dirty="0" err="1" smtClean="0"/>
              <a:t>nhóm</a:t>
            </a:r>
            <a:r>
              <a:rPr lang="en-US" dirty="0" smtClean="0"/>
              <a:t> 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dung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nghề</a:t>
            </a:r>
            <a:r>
              <a:rPr lang="en-US" dirty="0" smtClean="0"/>
              <a:t> </a:t>
            </a:r>
            <a:r>
              <a:rPr lang="en-US" dirty="0" err="1" smtClean="0"/>
              <a:t>ấy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1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121</Words>
  <Application>Microsoft Office PowerPoint</Application>
  <PresentationFormat>On-screen Show (4:3)</PresentationFormat>
  <Paragraphs>16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Phong6T1</cp:lastModifiedBy>
  <cp:revision>33</cp:revision>
  <dcterms:created xsi:type="dcterms:W3CDTF">2016-10-10T07:07:35Z</dcterms:created>
  <dcterms:modified xsi:type="dcterms:W3CDTF">2022-12-02T06:08:25Z</dcterms:modified>
</cp:coreProperties>
</file>