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 varScale="1">
        <p:scale>
          <a:sx n="45" d="100"/>
          <a:sy n="45" d="100"/>
        </p:scale>
        <p:origin x="60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68B1-0EC4-476F-89FE-158D4881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79CB7-E18A-4F30-A492-00F4F0EC8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AEDDB-6E2F-47FF-A750-9B824668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01192-2DC6-4438-BDB4-48740F95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82A28-D1CB-43E1-A9C1-457421D6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78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F78F-11A9-432A-AB4B-25FBA7DB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6FDA7-7CDD-4F84-9D42-10AA38398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C9FA7-38D4-4860-BC8E-D8A485BB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24BA2-3638-47C1-87B0-D3696863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8A459-8A93-4CAF-B435-267C9C03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88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03585-4C6E-4E97-92F4-3084CF750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ACD13-23FF-4E49-AEAC-2DE3987B2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B701-4DA3-49BB-9EC6-3313DE18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2BA34-3FD7-4F58-910F-2AE7B6F0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DC9D-EC48-4674-A939-634B44DA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564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0F51F-907C-4937-A6BF-103D87A2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E1853-A616-4952-BBAE-1AFF5D09D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8A0DC-FEAA-4A13-BC2C-20A48176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733D6-C34C-4150-9D82-C62E4146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C1CC7-C0B8-44F5-9A08-028D2518B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87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3068-0B25-45C3-AADE-17ED7899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362E2-A603-432B-9754-98BDDB573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3FB0D-4F77-43A2-B6F8-732B8228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478B4-8335-45A6-8483-2E90AC23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202A-28FE-4134-A94C-DC08FEAC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140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F6DB-FA24-42BE-9C38-8D4BC3A0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AE707-A848-4A7B-A3DB-B0EC9A51D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01AA8-A31D-49BE-98A9-BDF789A56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9261F-F27F-4670-8B3E-4477BBBD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DFCC0-98B0-4AB7-B1FE-C45CF671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E917D-1E57-4D06-A3AD-316939DF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60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1D5A9-E9BB-4026-9AD9-661D38F3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04ADD-2F5A-489C-8B14-B36200CFA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A258E-DD31-4E5D-AE10-B1A14A902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4236D-1A4A-42FB-A35F-49E6E726C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8D334-41D2-46FF-A50C-29A1D6669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941255-0C11-47AA-98DA-AB1FA644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C465F-39DE-44AB-AEC5-1E389F20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9E885-B131-41AC-B62D-FB57D2F19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0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6954-9222-4482-B28E-CD2BB7FF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55412-FBD4-4F22-9305-50B541F8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A09F-C18E-42F4-A1DA-3713BBF0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51FBB-B564-4AAB-B610-F54E7EE6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7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B34F3-99D3-4E5C-8F60-C032426F2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0A3DD-50D8-4619-A2CE-8EE3AC9E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F22AA-EB40-49D0-855B-DB37DBFF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72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B92A-7302-42B6-9F93-E6F2B878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099DC-0F66-4AF4-8B36-CA28DDA9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838C6-4511-44C2-8FD9-089281263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BE480-6871-4F8E-B9A9-CDE49C2D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1DAFA-2A9C-41A7-8036-67AA021D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D87D-3F9D-4613-9A65-CA27D406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82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5F64-3A29-48B0-A2DC-F423A3C2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3A6BA3-78DF-4570-AD25-0FF21BDD2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311B2-A9C7-4AC9-8F1D-2FFEAA7C0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58240-3F66-4186-94F7-CCAE45BA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5E8EB-1C3F-42A9-B13E-57C196BD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38209-E9BD-4D9B-82DA-05246071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01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BFBA66-2718-47EE-ABA2-C695B74C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48016-7B66-4E9A-816E-448AAA61F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E4BD3-3E80-4047-B30B-4DD702090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D2BF5-2228-4810-8F90-464A3B43A11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E4571-10D2-449D-B85D-CADC5561E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8D595-E6BC-46CE-A3E7-89CB7598B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306E9-7EC2-42B9-980F-87675BA3C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6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6CFAB4-F956-4962-B2C5-EB1A6536F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8" y="0"/>
            <a:ext cx="122254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42C50-35EA-40CA-826B-2CEA3E533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497" y="298399"/>
            <a:ext cx="12225497" cy="696388"/>
          </a:xfrm>
        </p:spPr>
        <p:txBody>
          <a:bodyPr>
            <a:no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MẦM NON HOA SỮA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81520C7-5C74-4813-A498-4C8550AD9DBF}"/>
              </a:ext>
            </a:extLst>
          </p:cNvPr>
          <p:cNvSpPr txBox="1">
            <a:spLocks/>
          </p:cNvSpPr>
          <p:nvPr/>
        </p:nvSpPr>
        <p:spPr>
          <a:xfrm>
            <a:off x="-33495" y="1386674"/>
            <a:ext cx="12225495" cy="2311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  <a:p>
            <a:endParaRPr lang="vi-VN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“SỰ KÌ DIỆU CỦA KHÔNG KHÍ”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FFFB8A5-7AFD-4D6E-BD63-D7B07E7A01A8}"/>
              </a:ext>
            </a:extLst>
          </p:cNvPr>
          <p:cNvSpPr txBox="1">
            <a:spLocks/>
          </p:cNvSpPr>
          <p:nvPr/>
        </p:nvSpPr>
        <p:spPr>
          <a:xfrm>
            <a:off x="33495" y="3850539"/>
            <a:ext cx="12225495" cy="907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D2</a:t>
            </a:r>
          </a:p>
          <a:p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Lê Thị Vân Anh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FB1E35-16A8-4D37-B45D-1A12475BFF56}"/>
              </a:ext>
            </a:extLst>
          </p:cNvPr>
          <p:cNvSpPr txBox="1">
            <a:spLocks/>
          </p:cNvSpPr>
          <p:nvPr/>
        </p:nvSpPr>
        <p:spPr>
          <a:xfrm>
            <a:off x="-16749" y="6598027"/>
            <a:ext cx="12192000" cy="304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</p:spTree>
    <p:extLst>
      <p:ext uri="{BB962C8B-B14F-4D97-AF65-F5344CB8AC3E}">
        <p14:creationId xmlns:p14="http://schemas.microsoft.com/office/powerpoint/2010/main" val="264883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525B698-258A-47D6-A8CA-2F75871A2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F596EB-5FFD-45BF-AFD6-7900F9CA881A}"/>
              </a:ext>
            </a:extLst>
          </p:cNvPr>
          <p:cNvSpPr/>
          <p:nvPr/>
        </p:nvSpPr>
        <p:spPr>
          <a:xfrm>
            <a:off x="3296976" y="1100347"/>
            <a:ext cx="5598048" cy="2328653"/>
          </a:xfrm>
          <a:prstGeom prst="ellipse">
            <a:avLst/>
          </a:prstGeom>
          <a:solidFill>
            <a:srgbClr val="FFFFF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Hát: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0BA86-E499-44D2-92B2-0CDB88BEA0FC}"/>
              </a:ext>
            </a:extLst>
          </p:cNvPr>
          <p:cNvSpPr txBox="1"/>
          <p:nvPr/>
        </p:nvSpPr>
        <p:spPr>
          <a:xfrm>
            <a:off x="3891830" y="1803008"/>
            <a:ext cx="4762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“Cái mũi”</a:t>
            </a:r>
          </a:p>
        </p:txBody>
      </p:sp>
      <p:pic>
        <p:nvPicPr>
          <p:cNvPr id="10" name="Beat cai mui">
            <a:hlinkClick r:id="" action="ppaction://media"/>
            <a:extLst>
              <a:ext uri="{FF2B5EF4-FFF2-40B4-BE49-F238E27FC236}">
                <a16:creationId xmlns:a16="http://schemas.microsoft.com/office/drawing/2014/main" id="{5B99053B-D9D5-4FCB-86B2-14A119F6E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7450" y="6121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BE231A3-AA29-49CB-997A-0EF43EBB7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6289" r="10403" b="6112"/>
          <a:stretch/>
        </p:blipFill>
        <p:spPr>
          <a:xfrm>
            <a:off x="0" y="753627"/>
            <a:ext cx="12178823" cy="6224954"/>
          </a:xfrm>
          <a:prstGeom prst="roundRect">
            <a:avLst/>
          </a:prstGeo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3C6707CD-4121-46E6-8597-561648230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r="19275" b="73130"/>
          <a:stretch/>
        </p:blipFill>
        <p:spPr>
          <a:xfrm>
            <a:off x="3304231" y="-571936"/>
            <a:ext cx="4129873" cy="1325563"/>
          </a:xfrm>
          <a:prstGeom prst="rect">
            <a:avLst/>
          </a:prstGeom>
        </p:spPr>
      </p:pic>
      <p:pic>
        <p:nvPicPr>
          <p:cNvPr id="15" name="ô nhiễm không khí">
            <a:hlinkClick r:id="" action="ppaction://media"/>
            <a:extLst>
              <a:ext uri="{FF2B5EF4-FFF2-40B4-BE49-F238E27FC236}">
                <a16:creationId xmlns:a16="http://schemas.microsoft.com/office/drawing/2014/main" id="{FB527F57-41A0-478B-83FF-C6DDCCEA4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22" b="-522"/>
          <a:stretch/>
        </p:blipFill>
        <p:spPr>
          <a:xfrm>
            <a:off x="896421" y="949569"/>
            <a:ext cx="8756720" cy="5509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0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467820-40F4-4905-9896-17E213274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" y="0"/>
            <a:ext cx="1219283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C22690-C9C5-4048-A3E5-05B71D8B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765" y="1755129"/>
            <a:ext cx="7173686" cy="1325563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74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4545A3-3A1E-43C0-B713-76B7A2782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7B7F0A75-5365-41E8-BDAB-53BEDBA7EDFC}"/>
              </a:ext>
            </a:extLst>
          </p:cNvPr>
          <p:cNvSpPr/>
          <p:nvPr/>
        </p:nvSpPr>
        <p:spPr>
          <a:xfrm rot="286214">
            <a:off x="2601930" y="1277830"/>
            <a:ext cx="6894246" cy="2994409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D2919-22E0-4850-A8EE-384DF374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615" y="2013002"/>
            <a:ext cx="55044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>
                <a:solidFill>
                  <a:srgbClr val="0000FF"/>
                </a:solidFill>
              </a:rPr>
              <a:t>Hát: “Điều đó tùy thuộc hành động của bạn”</a:t>
            </a:r>
          </a:p>
        </p:txBody>
      </p:sp>
      <p:pic>
        <p:nvPicPr>
          <p:cNvPr id="11" name="Điều đó tùy thuộc hành động của bạn">
            <a:hlinkClick r:id="" action="ppaction://media"/>
            <a:extLst>
              <a:ext uri="{FF2B5EF4-FFF2-40B4-BE49-F238E27FC236}">
                <a16:creationId xmlns:a16="http://schemas.microsoft.com/office/drawing/2014/main" id="{A0CB2EE9-6FD8-4D02-BA39-BE333C9C6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2009" y="6141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DF80-FA96-44AB-868B-824E3527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E1620CC-7218-43A4-B14C-AA71E46BA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6"/>
          <a:stretch/>
        </p:blipFill>
        <p:spPr>
          <a:xfrm>
            <a:off x="0" y="0"/>
            <a:ext cx="4255477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DE792C-8289-4842-B56A-54917C368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0"/>
          <a:stretch/>
        </p:blipFill>
        <p:spPr>
          <a:xfrm>
            <a:off x="1676400" y="0"/>
            <a:ext cx="10515600" cy="6858000"/>
          </a:xfrm>
        </p:spPr>
      </p:pic>
    </p:spTree>
    <p:extLst>
      <p:ext uri="{BB962C8B-B14F-4D97-AF65-F5344CB8AC3E}">
        <p14:creationId xmlns:p14="http://schemas.microsoft.com/office/powerpoint/2010/main" val="1546596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61</Words>
  <Application>Microsoft Office PowerPoint</Application>
  <PresentationFormat>Widescreen</PresentationFormat>
  <Paragraphs>11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UBND QUẬN LONG BIÊN TRƯỜNG MẦM NON HOA SỮA</vt:lpstr>
      <vt:lpstr>PowerPoint Presentation</vt:lpstr>
      <vt:lpstr>PowerPoint Presentation</vt:lpstr>
      <vt:lpstr>PowerPoint Presentation</vt:lpstr>
      <vt:lpstr>Hát: “Điều đó tùy thuộc hành động của bạn”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37</cp:revision>
  <dcterms:created xsi:type="dcterms:W3CDTF">2022-10-25T13:34:38Z</dcterms:created>
  <dcterms:modified xsi:type="dcterms:W3CDTF">2023-04-13T14:49:56Z</dcterms:modified>
</cp:coreProperties>
</file>