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79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7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E8832-D0E0-433C-8B71-82AAC285A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6512C-5547-4787-A967-9BEA61022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37315-D611-4AFC-9811-0CB4ED02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F641-25E9-4268-84A2-9D9B0924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2C44-1F98-42FB-B70A-6BCA216CB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CCB-A16D-46A4-93F1-136AF14E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672E0-093C-4EB3-8B54-5D90744A2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04ED8-1911-4C3A-9FDA-15C65FE69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B098-C0F2-456C-B55E-F8C3CBE38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67F16-F829-43F9-9EBE-74AC08BE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9A17F-1F54-4E58-AF35-C6A5ED1C2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8ECA1-6BC7-44B9-915A-281C8A219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46361-8E9D-46A9-8B6C-8DC3BB10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F13E-BFB3-4886-9BA5-09C1AAF3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EAE5-04D2-4324-B8F5-B602F55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0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740-B848-4FC8-95A7-90F70BDD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8DF26-16A6-4EEF-B68E-4D69308E1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D1B56-013D-4883-B6DB-04EEB57C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1C6C0-8080-4086-AF58-1957376C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608E-A69F-4D77-B71D-853A4360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E6097-0F7E-4BB6-9D1A-83AB5F45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D46B7-BD88-4797-8C14-207645DDF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C4D8E-01C1-4FE7-BDB1-10FFE07E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3FFB2-CE71-409A-B0BA-AD1E19597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CFBE1-0A5D-4E0F-961B-58B9CAEE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BB47-6F33-4DD5-9216-6AA90254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62F1B-4E59-4F92-9FCD-FA06DD9A8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6836A-7DF2-49DE-8A01-5540C6392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A4F30-1022-4924-9F06-D1B4F06DB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6490C-F802-43F9-BEB6-FCEE7518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F35F-1D08-403E-A246-121EBF88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F6F2-E2C5-4899-89EA-B1D197E13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41E0-11D8-44AA-B3F3-CAE8B8F2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0DEA8-63E9-4F0B-BE51-F702A82BD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F1B5F-216F-4512-9C8E-020E92FBC8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3D777-2837-41DC-A90B-7C2A3C126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71D44C-6B1C-42D0-A0B8-4F8AC022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24285D-ECB2-48EE-A1A2-4190DABD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5B486B-CD6C-4DCC-A700-8ED07169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A08B-00FB-41AF-BD96-F2EA307F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CA5BA-8EFD-4D7D-A9AF-E335C532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018C4D-5AD9-44AF-96D5-7DE94493A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0021E3-B584-4155-A80B-34106E2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6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E891-096F-4C47-8E35-96B79D23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30093-F182-49F6-9A63-FA292AF05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F3248-78B7-4E57-85C3-D792E2E25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0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EC48-D9A9-484B-A99B-B20E74A4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18CC9-3685-48CF-A2B4-BB38C81A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414B4-DCF2-4D9F-B451-8EE6E921D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AC9F3-B738-4380-BD53-0F87D1D7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E497E2-2805-4720-9125-0BBA7143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1B6D3-4627-4CCE-A898-9B50690E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9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E36B-CCE3-4553-8E00-538789E4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753B3-ABF3-4CA4-8D83-750A89785F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B3A3F-A44B-42E1-8DA3-7A2DC7C82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D167D-BB21-48DC-9923-7CEE765E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EEDF3-369C-418A-ABF1-F8C5C551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990E-5C72-425B-8DF4-350F3B2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3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2CB4B-33F1-4650-802D-71FE9F418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83052-B62F-4869-8423-CC7420D2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FC5E3-7E6F-4F59-BD61-A9D7CC9DD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52553-FD54-4E1A-A4B1-06F5C540627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6453C-DCAC-49F5-A31F-9A914C695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F5BA5-BBE5-489E-BE91-A002D8C3A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BD702-E68B-4CE4-83A5-3B00A2827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11" Type="http://schemas.openxmlformats.org/officeDocument/2006/relationships/image" Target="../media/image3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4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10" Type="http://schemas.openxmlformats.org/officeDocument/2006/relationships/image" Target="../media/image17.jpg"/><Relationship Id="rId4" Type="http://schemas.openxmlformats.org/officeDocument/2006/relationships/image" Target="../media/image4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10" Type="http://schemas.openxmlformats.org/officeDocument/2006/relationships/image" Target="../media/image22.jpg"/><Relationship Id="rId4" Type="http://schemas.openxmlformats.org/officeDocument/2006/relationships/image" Target="../media/image4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C33B42-8AEC-4FE5-BA53-5A0C33388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E09F4-7934-402B-8DEB-C40BED2FC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4786"/>
            <a:ext cx="9144000" cy="4584892"/>
          </a:xfrm>
        </p:spPr>
        <p:txBody>
          <a:bodyPr>
            <a:normAutofit fontScale="90000"/>
          </a:bodyPr>
          <a:lstStyle/>
          <a:p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QUẬN LONG BIÊN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 </a:t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 XÃ HỘI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b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4DD20-C1E2-490C-A2ED-2EFE221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938383"/>
            <a:ext cx="10363202" cy="291961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Tuyết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80F9C-1823-46D8-BDCB-2C2536501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8" y="1847313"/>
            <a:ext cx="1066441" cy="1072305"/>
          </a:xfrm>
          <a:prstGeom prst="rect">
            <a:avLst/>
          </a:prstGeom>
        </p:spPr>
      </p:pic>
      <p:pic>
        <p:nvPicPr>
          <p:cNvPr id="4" name="ghi am 1">
            <a:hlinkClick r:id="" action="ppaction://media"/>
            <a:extLst>
              <a:ext uri="{FF2B5EF4-FFF2-40B4-BE49-F238E27FC236}">
                <a16:creationId xmlns:a16="http://schemas.microsoft.com/office/drawing/2014/main" id="{F563AE83-32E9-43CD-B251-53ADCA45E9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5896" y="6214241"/>
            <a:ext cx="486103" cy="4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52503-3C4F-4D00-97BD-2DB649EF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40967-347F-44C1-B740-6507042B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8614D-5DC4-4777-8456-C26BEA094A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" b="90000" l="10000" r="90000">
                        <a14:foregroundMark x1="48444" y1="11111" x2="48000" y2="1333"/>
                        <a14:foregroundMark x1="38889" y1="8000" x2="51556" y2="6667"/>
                        <a14:foregroundMark x1="47778" y1="63111" x2="47778" y2="63111"/>
                        <a14:foregroundMark x1="49778" y1="54444" x2="49778" y2="54444"/>
                        <a14:foregroundMark x1="47556" y1="61333" x2="47556" y2="61333"/>
                        <a14:foregroundMark x1="53111" y1="69778" x2="53111" y2="69778"/>
                        <a14:foregroundMark x1="53111" y1="74222" x2="53111" y2="74222"/>
                        <a14:foregroundMark x1="51333" y1="52222" x2="51333" y2="52222"/>
                        <a14:foregroundMark x1="52000" y1="50444" x2="52000" y2="50444"/>
                        <a14:foregroundMark x1="49556" y1="54222" x2="50667" y2="53111"/>
                        <a14:foregroundMark x1="48444" y1="56444" x2="48444" y2="56444"/>
                        <a14:foregroundMark x1="47778" y1="60889" x2="47778" y2="6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7" y="365125"/>
            <a:ext cx="6304546" cy="6492875"/>
          </a:xfrm>
          <a:prstGeom prst="rect">
            <a:avLst/>
          </a:prstGeom>
        </p:spPr>
      </p:pic>
      <p:pic>
        <p:nvPicPr>
          <p:cNvPr id="19" name="Ghi âm sli 3 mới">
            <a:hlinkClick r:id="" action="ppaction://media"/>
            <a:extLst>
              <a:ext uri="{FF2B5EF4-FFF2-40B4-BE49-F238E27FC236}">
                <a16:creationId xmlns:a16="http://schemas.microsoft.com/office/drawing/2014/main" id="{CB735BF0-CCBF-4D6D-B8E4-1C01827975D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8548" y="6310563"/>
            <a:ext cx="378995" cy="378995"/>
          </a:xfrm>
        </p:spPr>
      </p:pic>
    </p:spTree>
    <p:extLst>
      <p:ext uri="{BB962C8B-B14F-4D97-AF65-F5344CB8AC3E}">
        <p14:creationId xmlns:p14="http://schemas.microsoft.com/office/powerpoint/2010/main" val="13349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352503-3C4F-4D00-97BD-2DB649EFA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C40967-347F-44C1-B740-6507042B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81834B-030F-4415-B213-ECB30F3AF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883" y="335415"/>
            <a:ext cx="2442844" cy="2835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5C77F4-45BA-4717-8501-148B39EF1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" y="3503898"/>
            <a:ext cx="2356546" cy="28620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EBE523-B7B5-4FFA-B96D-A3E0FDABD0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779" y="3503898"/>
            <a:ext cx="2276038" cy="2834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E0C89-19B7-4B99-9033-7B502C152A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25" y="3464671"/>
            <a:ext cx="2356546" cy="27848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F10F6A-6C34-4C19-97DE-7D682A0113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56" y="335415"/>
            <a:ext cx="2271846" cy="28346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841517-F68B-41BC-A387-7A5F5CE7C5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71" y="365125"/>
            <a:ext cx="2276039" cy="2859793"/>
          </a:xfrm>
          <a:prstGeom prst="rect">
            <a:avLst/>
          </a:prstGeom>
        </p:spPr>
      </p:pic>
      <p:pic>
        <p:nvPicPr>
          <p:cNvPr id="26" name="Ghi âm sli 4 chuẩn (mp3cut.net) (2)">
            <a:hlinkClick r:id="" action="ppaction://media"/>
            <a:extLst>
              <a:ext uri="{FF2B5EF4-FFF2-40B4-BE49-F238E27FC236}">
                <a16:creationId xmlns:a16="http://schemas.microsoft.com/office/drawing/2014/main" id="{B8D71BB4-DC2B-450F-98A5-C9CA78BF198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11097789" flipH="1" flipV="1">
            <a:off x="489022" y="6479807"/>
            <a:ext cx="493136" cy="271865"/>
          </a:xfrm>
        </p:spPr>
      </p:pic>
    </p:spTree>
    <p:extLst>
      <p:ext uri="{BB962C8B-B14F-4D97-AF65-F5344CB8AC3E}">
        <p14:creationId xmlns:p14="http://schemas.microsoft.com/office/powerpoint/2010/main" val="36483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Ghi am sl 5">
            <a:hlinkClick r:id="" action="ppaction://media"/>
            <a:extLst>
              <a:ext uri="{FF2B5EF4-FFF2-40B4-BE49-F238E27FC236}">
                <a16:creationId xmlns:a16="http://schemas.microsoft.com/office/drawing/2014/main" id="{9ED2A0FE-3C33-4489-B677-264E3BC1B8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188075"/>
            <a:ext cx="6096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A6770D-BC0E-401F-8FBA-5263DBB96D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618509"/>
            <a:ext cx="4117470" cy="41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Ghi âm hình dạng">
            <a:hlinkClick r:id="" action="ppaction://media"/>
            <a:extLst>
              <a:ext uri="{FF2B5EF4-FFF2-40B4-BE49-F238E27FC236}">
                <a16:creationId xmlns:a16="http://schemas.microsoft.com/office/drawing/2014/main" id="{E3A79CC5-1795-4EFA-BBC0-D22011039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654"/>
            <a:ext cx="6096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32E5D-02DD-4144-9D32-5415F9821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310140"/>
            <a:ext cx="2466975" cy="27569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4AD9E5-C4C8-4FF4-805B-2790E8C72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3" y="466941"/>
            <a:ext cx="2466975" cy="260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D22A36-B23D-41A5-BDED-6C9B2356E5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4" y="316706"/>
            <a:ext cx="2466975" cy="2951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B80115-F2A7-4CF2-94D3-BDAE214B9A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90949"/>
            <a:ext cx="2466974" cy="25443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558B4E-BB0B-41F3-8B9F-270C3C460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28" y="3790949"/>
            <a:ext cx="2466975" cy="25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19E41-9DC6-43EC-B1C9-4E132450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97373E-3F88-4119-B2DE-ECA3B7D21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Ghi âm liên hệ tác dụng của bóng bay">
            <a:hlinkClick r:id="" action="ppaction://media"/>
            <a:extLst>
              <a:ext uri="{FF2B5EF4-FFF2-40B4-BE49-F238E27FC236}">
                <a16:creationId xmlns:a16="http://schemas.microsoft.com/office/drawing/2014/main" id="{E5BD1452-0127-43B2-9AAC-C8B489EA2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033654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79B53-F574-4999-B4C7-42E6E8655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" y="404716"/>
            <a:ext cx="2592137" cy="2455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0F4003-5CFD-47AF-9780-8E918A65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40" y="404717"/>
            <a:ext cx="2454942" cy="2455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98B3AE-5F49-4E2C-8AE5-411D13D46D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124" y="404717"/>
            <a:ext cx="2454942" cy="2455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4B093-DE0E-49A5-ABB2-34378096E2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02" y="3549067"/>
            <a:ext cx="2454942" cy="2620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A8E816-EC23-421B-A385-CE1A252AE7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80" y="3549068"/>
            <a:ext cx="2454942" cy="26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16CEE0F-6B29-4B8C-B749-535B05BAF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863DC-EC7F-4B7F-84E1-3B70EA59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276" y="17209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533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67</Words>
  <Application>Microsoft Office PowerPoint</Application>
  <PresentationFormat>Widescreen</PresentationFormat>
  <Paragraphs>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    PHÒNG GIÁO DỤC VÀ ĐẠO TẠO QUẬN LONG BIÊN TRƯỜNG MẦM NON HOA SỮA         LĨNH VỰC PHÁT TRIỂN NHẬN THỨC HOẠT ĐỘNG KHÁM PHÁ XÃ HỘI  Đề tài: Khám phá quả bóng bay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ĐẠO TẠO QUẬN LONG BIÊN TRƯỜNG MẦM NON HOA SỮA          LĨNH VỰC PHÁT TRIỂN THẨM MỸ HOẠT ĐỘNG TẠO HÌNH  Đề tài : Vẽ và tô màu đàn Guitar</dc:title>
  <dc:creator>Admin</dc:creator>
  <cp:lastModifiedBy>Admin</cp:lastModifiedBy>
  <cp:revision>26</cp:revision>
  <dcterms:created xsi:type="dcterms:W3CDTF">2022-01-01T06:24:23Z</dcterms:created>
  <dcterms:modified xsi:type="dcterms:W3CDTF">2023-04-14T01:30:58Z</dcterms:modified>
</cp:coreProperties>
</file>