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66" r:id="rId3"/>
    <p:sldMasterId id="2147483670" r:id="rId4"/>
  </p:sldMasterIdLst>
  <p:notesMasterIdLst>
    <p:notesMasterId r:id="rId17"/>
  </p:notesMasterIdLst>
  <p:sldIdLst>
    <p:sldId id="555" r:id="rId5"/>
    <p:sldId id="557" r:id="rId6"/>
    <p:sldId id="559" r:id="rId7"/>
    <p:sldId id="529" r:id="rId8"/>
    <p:sldId id="536" r:id="rId9"/>
    <p:sldId id="538" r:id="rId10"/>
    <p:sldId id="575" r:id="rId11"/>
    <p:sldId id="578" r:id="rId12"/>
    <p:sldId id="579" r:id="rId13"/>
    <p:sldId id="580" r:id="rId14"/>
    <p:sldId id="581" r:id="rId15"/>
    <p:sldId id="583" r:id="rId16"/>
  </p:sldIdLst>
  <p:sldSz cx="9144000" cy="6858000" type="screen4x3"/>
  <p:notesSz cx="6858000" cy="9144000"/>
  <p:custShowLst>
    <p:custShow name="Custom Show 1" id="0">
      <p:sldLst/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HP001 5H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HP001 5H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HP001 5H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HP001 5H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HP001 5H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HP001 5H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HP001 5H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HP001 5H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HP001 5H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6">
          <p15:clr>
            <a:srgbClr val="A4A3A4"/>
          </p15:clr>
        </p15:guide>
        <p15:guide id="2" pos="28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ECFF"/>
    <a:srgbClr val="FF0066"/>
    <a:srgbClr val="005EA4"/>
    <a:srgbClr val="FF00FF"/>
    <a:srgbClr val="CC00CC"/>
    <a:srgbClr val="2DEB44"/>
    <a:srgbClr val="FFFFFF"/>
    <a:srgbClr val="006600"/>
    <a:srgbClr val="FFF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82" autoAdjust="0"/>
    <p:restoredTop sz="86323" autoAdjust="0"/>
  </p:normalViewPr>
  <p:slideViewPr>
    <p:cSldViewPr>
      <p:cViewPr varScale="1">
        <p:scale>
          <a:sx n="85" d="100"/>
          <a:sy n="85" d="100"/>
        </p:scale>
        <p:origin x="1158" y="84"/>
      </p:cViewPr>
      <p:guideLst>
        <p:guide orient="horz" pos="2146"/>
        <p:guide pos="28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3512C96-D1AE-4092-A738-F11B976F196B}" type="datetimeFigureOut">
              <a:rPr lang="en-US"/>
              <a:t>4/14/2023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/>
            </a:lvl1pPr>
          </a:lstStyle>
          <a:p>
            <a:fld id="{69CF24A8-BC87-4C63-98F4-CCF785985D14}" type="slidenum">
              <a:rPr lang="en-US" altLang="en-US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302C61-A480-44D6-B8C7-4CAB4B9239A8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advTm="30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F2E6DA-F211-48E9-8B45-EE606F924BF4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advTm="30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D1721D-EB8F-40A7-B7C3-B08CE89A7391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advTm="3000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B0F19B-AE4F-42B3-9AB8-302E00663E35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advTm="3000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9144000" cy="6858000"/>
            <a:chOff x="0" y="0"/>
            <a:chExt cx="12192000" cy="6750674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fontAlgn="base"/>
            <a:r>
              <a:rPr lang="vi-VN" strike="noStrike" noProof="1" smtClean="0"/>
              <a:t>Bấm &amp; sửa kiểu tiêu đề</a:t>
            </a:r>
            <a:endParaRPr lang="en-US" strike="noStrike" noProof="1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 fontAlgn="base"/>
            <a:r>
              <a:rPr lang="vi-VN" strike="noStrike" noProof="1" smtClean="0"/>
              <a:t>Bấm &amp; sửa kiểu tiêu đề</a:t>
            </a:r>
          </a:p>
          <a:p>
            <a:pPr lvl="1" fontAlgn="base"/>
            <a:r>
              <a:rPr lang="vi-VN" strike="noStrike" noProof="1" smtClean="0"/>
              <a:t>Mức hai</a:t>
            </a:r>
          </a:p>
          <a:p>
            <a:pPr lvl="2" fontAlgn="base"/>
            <a:r>
              <a:rPr lang="vi-VN" strike="noStrike" noProof="1" smtClean="0"/>
              <a:t>Mức ba</a:t>
            </a:r>
          </a:p>
          <a:p>
            <a:pPr lvl="3" fontAlgn="base"/>
            <a:r>
              <a:rPr lang="vi-VN" strike="noStrike" noProof="1" smtClean="0"/>
              <a:t>Mức bốn</a:t>
            </a:r>
          </a:p>
          <a:p>
            <a:pPr lvl="4" fontAlgn="base"/>
            <a:r>
              <a:rPr lang="vi-VN" strike="noStrike" noProof="1" smtClean="0"/>
              <a:t>Mức năm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 lvl="0" eaLnBrk="1" fontAlgn="base" hangingPunct="1"/>
            <a:fld id="{9A0DB2DC-4C9A-4742-B13C-FB6460FD3503}" type="slidenum">
              <a:rPr lang="vi-VN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vi-VN" altLang="en-US" strike="noStrike" noProof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9144000" cy="6858000"/>
            <a:chOff x="0" y="0"/>
            <a:chExt cx="12192000" cy="6750674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28D315-546F-45CD-B71B-7FC1EB5FF046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advTm="30000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9144000" cy="6858000"/>
            <a:chOff x="0" y="0"/>
            <a:chExt cx="12192000" cy="6750674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DDE8A5-2E7C-4040-A2C7-1954CC268C59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advTm="30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E73F60-5D96-4BD9-9A9C-FECD8965448D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advTm="30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8770CA-30E3-4214-95EF-C777D6AD372B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advTm="30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22BCF4-3766-4F1D-AE7B-CF2016F721B4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advTm="30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3CEB60-E783-4432-AA31-99F78278E17C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advTm="30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004654-1AC6-40CF-BC4A-119460920624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advTm="30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B94797-A680-4C20-A163-6B1FA42D1976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advTm="30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9E250CFF-12A6-475D-87DB-84A5797A2EC7}" type="slidenum">
              <a:rPr lang="en-US" altLang="en-US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advTm="30000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0" y="0"/>
            <a:ext cx="9144000" cy="6858000"/>
            <a:chOff x="0" y="0"/>
            <a:chExt cx="12192000" cy="6750674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</p:grpSp>
      <p:grpSp>
        <p:nvGrpSpPr>
          <p:cNvPr id="18" name="Group 4"/>
          <p:cNvGrpSpPr>
            <a:grpSpLocks noChangeAspect="1"/>
          </p:cNvGrpSpPr>
          <p:nvPr userDrawn="1"/>
        </p:nvGrpSpPr>
        <p:grpSpPr bwMode="auto">
          <a:xfrm>
            <a:off x="-239661" y="5517738"/>
            <a:ext cx="9623323" cy="1340263"/>
            <a:chOff x="0" y="1761"/>
            <a:chExt cx="7678" cy="802"/>
          </a:xfrm>
        </p:grpSpPr>
        <p:grpSp>
          <p:nvGrpSpPr>
            <p:cNvPr id="19" name="Group 205"/>
            <p:cNvGrpSpPr/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/>
              <p:cNvSpPr/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1" name="Freeform 6"/>
              <p:cNvSpPr/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2" name="Rectangle 7"/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3" name="Freeform 8"/>
              <p:cNvSpPr/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4" name="Freeform 9"/>
              <p:cNvSpPr/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5" name="Freeform 10"/>
              <p:cNvSpPr/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6" name="Rectangle 11"/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7" name="Freeform 12"/>
              <p:cNvSpPr/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8" name="Freeform 13"/>
              <p:cNvSpPr/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9" name="Freeform 14"/>
              <p:cNvSpPr/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0" name="Rectangle 15"/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1" name="Freeform 16"/>
              <p:cNvSpPr/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2" name="Freeform 17"/>
              <p:cNvSpPr/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3" name="Freeform 18"/>
              <p:cNvSpPr/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4" name="Rectangle 19"/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5" name="Freeform 20"/>
              <p:cNvSpPr/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6" name="Freeform 21"/>
              <p:cNvSpPr/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7" name="Freeform 22"/>
              <p:cNvSpPr/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8" name="Rectangle 23"/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9" name="Freeform 24"/>
              <p:cNvSpPr/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0" name="Rectangle 25"/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1" name="Oval 26"/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2" name="Freeform 27"/>
              <p:cNvSpPr/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3" name="Freeform 28"/>
              <p:cNvSpPr/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4" name="Rectangle 29"/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5" name="Oval 30"/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6" name="Freeform 31"/>
              <p:cNvSpPr/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7" name="Freeform 32"/>
              <p:cNvSpPr/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8" name="Rectangle 33"/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9" name="Oval 34"/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0" name="Freeform 35"/>
              <p:cNvSpPr/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1" name="Freeform 36"/>
              <p:cNvSpPr/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2" name="Rectangle 37"/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3" name="Oval 38"/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4" name="Freeform 39"/>
              <p:cNvSpPr/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5" name="Freeform 40"/>
              <p:cNvSpPr/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6" name="Freeform 41"/>
              <p:cNvSpPr/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7" name="Freeform 42"/>
              <p:cNvSpPr/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8" name="Freeform 43"/>
              <p:cNvSpPr/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9" name="Freeform 44"/>
              <p:cNvSpPr/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0" name="Freeform 45"/>
              <p:cNvSpPr/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1" name="Freeform 46"/>
              <p:cNvSpPr/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2" name="Rectangle 47"/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3" name="Oval 48"/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4" name="Freeform 49"/>
              <p:cNvSpPr/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5" name="Freeform 50"/>
              <p:cNvSpPr/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6" name="Freeform 51"/>
              <p:cNvSpPr/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7" name="Freeform 52"/>
              <p:cNvSpPr/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8" name="Freeform 53"/>
              <p:cNvSpPr/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9" name="Freeform 54"/>
              <p:cNvSpPr/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0" name="Freeform 55"/>
              <p:cNvSpPr/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1" name="Freeform 56"/>
              <p:cNvSpPr/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2" name="Rectangle 57"/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3" name="Oval 58"/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4" name="Freeform 59"/>
              <p:cNvSpPr/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5" name="Freeform 60"/>
              <p:cNvSpPr/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6" name="Freeform 61"/>
              <p:cNvSpPr/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7" name="Freeform 62"/>
              <p:cNvSpPr/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8" name="Freeform 63"/>
              <p:cNvSpPr/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9" name="Freeform 64"/>
              <p:cNvSpPr/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0" name="Freeform 65"/>
              <p:cNvSpPr/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1" name="Freeform 66"/>
              <p:cNvSpPr/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2" name="Freeform 67"/>
              <p:cNvSpPr/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3" name="Freeform 68"/>
              <p:cNvSpPr/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4" name="Rectangle 69"/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5" name="Freeform 70"/>
              <p:cNvSpPr/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6" name="Freeform 71"/>
              <p:cNvSpPr/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7" name="Freeform 72"/>
              <p:cNvSpPr/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8" name="Freeform 73"/>
              <p:cNvSpPr/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9" name="Freeform 74"/>
              <p:cNvSpPr/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0" name="Freeform 75"/>
              <p:cNvSpPr/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1" name="Freeform 76"/>
              <p:cNvSpPr/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2" name="Freeform 77"/>
              <p:cNvSpPr/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3" name="Freeform 78"/>
              <p:cNvSpPr/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4" name="Freeform 79"/>
              <p:cNvSpPr/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5" name="Freeform 80"/>
              <p:cNvSpPr/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6" name="Freeform 81"/>
              <p:cNvSpPr/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7" name="Freeform 82"/>
              <p:cNvSpPr/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8" name="Freeform 83"/>
              <p:cNvSpPr/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9" name="Freeform 84"/>
              <p:cNvSpPr/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0" name="Freeform 85"/>
              <p:cNvSpPr/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1" name="Freeform 86"/>
              <p:cNvSpPr/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2" name="Freeform 87"/>
              <p:cNvSpPr/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3" name="Freeform 88"/>
              <p:cNvSpPr/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4" name="Rectangle 89"/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5" name="Freeform 90"/>
              <p:cNvSpPr/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6" name="Freeform 91"/>
              <p:cNvSpPr/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7" name="Freeform 92"/>
              <p:cNvSpPr/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8" name="Freeform 93"/>
              <p:cNvSpPr/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9" name="Freeform 94"/>
              <p:cNvSpPr/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0" name="Freeform 95"/>
              <p:cNvSpPr/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1" name="Freeform 96"/>
              <p:cNvSpPr/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2" name="Freeform 97"/>
              <p:cNvSpPr/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3" name="Freeform 98"/>
              <p:cNvSpPr/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4" name="Freeform 99"/>
              <p:cNvSpPr/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5" name="Freeform 100"/>
              <p:cNvSpPr/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6" name="Freeform 101"/>
              <p:cNvSpPr/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7" name="Freeform 102"/>
              <p:cNvSpPr/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8" name="Freeform 103"/>
              <p:cNvSpPr/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9" name="Freeform 104"/>
              <p:cNvSpPr/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0" name="Freeform 105"/>
              <p:cNvSpPr/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1" name="Freeform 106"/>
              <p:cNvSpPr/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2" name="Freeform 107"/>
              <p:cNvSpPr/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3" name="Freeform 108"/>
              <p:cNvSpPr/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4" name="Rectangle 109"/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5" name="Freeform 110"/>
              <p:cNvSpPr/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6" name="Freeform 111"/>
              <p:cNvSpPr/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7" name="Freeform 112"/>
              <p:cNvSpPr/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8" name="Freeform 113"/>
              <p:cNvSpPr/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9" name="Freeform 114"/>
              <p:cNvSpPr/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0" name="Freeform 115"/>
              <p:cNvSpPr/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1" name="Freeform 116"/>
              <p:cNvSpPr/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2" name="Freeform 117"/>
              <p:cNvSpPr/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3" name="Freeform 118"/>
              <p:cNvSpPr/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4" name="Freeform 119"/>
              <p:cNvSpPr/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5" name="Freeform 120"/>
              <p:cNvSpPr/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6" name="Freeform 121"/>
              <p:cNvSpPr/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7" name="Freeform 122"/>
              <p:cNvSpPr/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8" name="Freeform 123"/>
              <p:cNvSpPr/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9" name="Freeform 124"/>
              <p:cNvSpPr/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0" name="Freeform 125"/>
              <p:cNvSpPr/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1" name="Freeform 126"/>
              <p:cNvSpPr/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2" name="Freeform 127"/>
              <p:cNvSpPr/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3" name="Freeform 128"/>
              <p:cNvSpPr/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4" name="Freeform 129"/>
              <p:cNvSpPr/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5" name="Freeform 130"/>
              <p:cNvSpPr/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6" name="Freeform 131"/>
              <p:cNvSpPr/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7" name="Freeform 132"/>
              <p:cNvSpPr/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8" name="Freeform 133"/>
              <p:cNvSpPr/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9" name="Freeform 134"/>
              <p:cNvSpPr/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0" name="Freeform 135"/>
              <p:cNvSpPr/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1" name="Freeform 136"/>
              <p:cNvSpPr/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2" name="Freeform 137"/>
              <p:cNvSpPr/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3" name="Freeform 138"/>
              <p:cNvSpPr/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4" name="Freeform 139"/>
              <p:cNvSpPr/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5" name="Freeform 140"/>
              <p:cNvSpPr/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6" name="Freeform 141"/>
              <p:cNvSpPr/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7" name="Freeform 142"/>
              <p:cNvSpPr/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8" name="Freeform 143"/>
              <p:cNvSpPr/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9" name="Freeform 144"/>
              <p:cNvSpPr/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0" name="Freeform 145"/>
              <p:cNvSpPr/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1" name="Freeform 146"/>
              <p:cNvSpPr/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2" name="Freeform 147"/>
              <p:cNvSpPr/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3" name="Freeform 148"/>
              <p:cNvSpPr/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4" name="Freeform 149"/>
              <p:cNvSpPr/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5" name="Freeform 150"/>
              <p:cNvSpPr/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6" name="Freeform 151"/>
              <p:cNvSpPr/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7" name="Freeform 152"/>
              <p:cNvSpPr/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8" name="Freeform 153"/>
              <p:cNvSpPr/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9" name="Freeform 154"/>
              <p:cNvSpPr/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0" name="Freeform 155"/>
              <p:cNvSpPr/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1" name="Freeform 156"/>
              <p:cNvSpPr/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2" name="Freeform 157"/>
              <p:cNvSpPr/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3" name="Freeform 158"/>
              <p:cNvSpPr/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4" name="Freeform 159"/>
              <p:cNvSpPr/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5" name="Freeform 160"/>
              <p:cNvSpPr/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6" name="Freeform 161"/>
              <p:cNvSpPr/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7" name="Freeform 162"/>
              <p:cNvSpPr/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8" name="Freeform 163"/>
              <p:cNvSpPr/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9" name="Freeform 164"/>
              <p:cNvSpPr/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0" name="Freeform 165"/>
              <p:cNvSpPr/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1" name="Freeform 166"/>
              <p:cNvSpPr/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2" name="Freeform 167"/>
              <p:cNvSpPr/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3" name="Freeform 168"/>
              <p:cNvSpPr/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4" name="Freeform 169"/>
              <p:cNvSpPr/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5" name="Freeform 170"/>
              <p:cNvSpPr/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6" name="Freeform 171"/>
              <p:cNvSpPr/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7" name="Freeform 172"/>
              <p:cNvSpPr/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8" name="Freeform 173"/>
              <p:cNvSpPr/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9" name="Freeform 174"/>
              <p:cNvSpPr/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0" name="Freeform 175"/>
              <p:cNvSpPr/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1" name="Freeform 176"/>
              <p:cNvSpPr/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2" name="Freeform 177"/>
              <p:cNvSpPr/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3" name="Freeform 178"/>
              <p:cNvSpPr/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4" name="Freeform 179"/>
              <p:cNvSpPr/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5" name="Freeform 180"/>
              <p:cNvSpPr/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6" name="Freeform 181"/>
              <p:cNvSpPr/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7" name="Freeform 182"/>
              <p:cNvSpPr/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8" name="Freeform 183"/>
              <p:cNvSpPr/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9" name="Freeform 184"/>
              <p:cNvSpPr/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0" name="Freeform 185"/>
              <p:cNvSpPr/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1" name="Freeform 186"/>
              <p:cNvSpPr/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2" name="Freeform 187"/>
              <p:cNvSpPr/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3" name="Freeform 188"/>
              <p:cNvSpPr/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4" name="Freeform 189"/>
              <p:cNvSpPr/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5" name="Freeform 190"/>
              <p:cNvSpPr/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6" name="Freeform 191"/>
              <p:cNvSpPr/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7" name="Freeform 192"/>
              <p:cNvSpPr/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8" name="Freeform 193"/>
              <p:cNvSpPr/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9" name="Freeform 194"/>
              <p:cNvSpPr/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0" name="Freeform 195"/>
              <p:cNvSpPr/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1" name="Freeform 196"/>
              <p:cNvSpPr/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2" name="Freeform 197"/>
              <p:cNvSpPr/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3" name="Freeform 198"/>
              <p:cNvSpPr/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4" name="Freeform 199"/>
              <p:cNvSpPr/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5" name="Freeform 200"/>
              <p:cNvSpPr/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6" name="Freeform 201"/>
              <p:cNvSpPr/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7" name="Freeform 202"/>
              <p:cNvSpPr/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8" name="Freeform 203"/>
              <p:cNvSpPr/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9" name="Freeform 204"/>
              <p:cNvSpPr/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</p:grpSp>
        <p:sp>
          <p:nvSpPr>
            <p:cNvPr id="20" name="Freeform 206"/>
            <p:cNvSpPr/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1" name="Freeform 207"/>
            <p:cNvSpPr/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2" name="Freeform 208"/>
            <p:cNvSpPr/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3" name="Freeform 209"/>
            <p:cNvSpPr/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4" name="Freeform 210"/>
            <p:cNvSpPr/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5" name="Freeform 211"/>
            <p:cNvSpPr/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6" name="Freeform 212"/>
            <p:cNvSpPr/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7" name="Freeform 213"/>
            <p:cNvSpPr/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8" name="Freeform 214"/>
            <p:cNvSpPr/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9" name="Freeform 215"/>
            <p:cNvSpPr/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0" name="Freeform 216"/>
            <p:cNvSpPr/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1" name="Freeform 217"/>
            <p:cNvSpPr/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2" name="Freeform 218"/>
            <p:cNvSpPr/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3" name="Freeform 219"/>
            <p:cNvSpPr/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4" name="Freeform 220"/>
            <p:cNvSpPr/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5" name="Freeform 221"/>
            <p:cNvSpPr/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6" name="Freeform 222"/>
            <p:cNvSpPr/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7" name="Freeform 223"/>
            <p:cNvSpPr/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8" name="Freeform 224"/>
            <p:cNvSpPr/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9" name="Freeform 225"/>
            <p:cNvSpPr/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0" name="Freeform 226"/>
            <p:cNvSpPr/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1" name="Freeform 227"/>
            <p:cNvSpPr/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2" name="Freeform 228"/>
            <p:cNvSpPr/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3" name="Freeform 229"/>
            <p:cNvSpPr/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4" name="Freeform 230"/>
            <p:cNvSpPr/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5" name="Freeform 231"/>
            <p:cNvSpPr/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6" name="Freeform 232"/>
            <p:cNvSpPr/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7" name="Freeform 233"/>
            <p:cNvSpPr/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8" name="Freeform 234"/>
            <p:cNvSpPr/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9" name="Freeform 235"/>
            <p:cNvSpPr/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0" name="Freeform 236"/>
            <p:cNvSpPr/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1" name="Freeform 237"/>
            <p:cNvSpPr/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2" name="Freeform 238"/>
            <p:cNvSpPr/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3" name="Freeform 239"/>
            <p:cNvSpPr/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4" name="Freeform 240"/>
            <p:cNvSpPr/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5" name="Freeform 241"/>
            <p:cNvSpPr/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6" name="Freeform 242"/>
            <p:cNvSpPr/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7" name="Freeform 243"/>
            <p:cNvSpPr/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8" name="Freeform 244"/>
            <p:cNvSpPr/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9" name="Freeform 245"/>
            <p:cNvSpPr/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0" name="Freeform 246"/>
            <p:cNvSpPr/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1" name="Freeform 247"/>
            <p:cNvSpPr/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2" name="Freeform 248"/>
            <p:cNvSpPr/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3" name="Freeform 249"/>
            <p:cNvSpPr/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4" name="Freeform 250"/>
            <p:cNvSpPr/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5" name="Freeform 251"/>
            <p:cNvSpPr/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6" name="Freeform 252"/>
            <p:cNvSpPr/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7" name="Freeform 253"/>
            <p:cNvSpPr/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8" name="Freeform 254"/>
            <p:cNvSpPr/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9" name="Freeform 255"/>
            <p:cNvSpPr/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0" name="Freeform 256"/>
            <p:cNvSpPr/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1" name="Freeform 257"/>
            <p:cNvSpPr/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2" name="Freeform 258"/>
            <p:cNvSpPr/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3" name="Freeform 259"/>
            <p:cNvSpPr/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4" name="Freeform 260"/>
            <p:cNvSpPr/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5" name="Freeform 261"/>
            <p:cNvSpPr/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6" name="Freeform 262"/>
            <p:cNvSpPr/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7" name="Freeform 263"/>
            <p:cNvSpPr/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8" name="Freeform 264"/>
            <p:cNvSpPr/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9" name="Freeform 265"/>
            <p:cNvSpPr/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0" name="Freeform 266"/>
            <p:cNvSpPr/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1" name="Freeform 267"/>
            <p:cNvSpPr/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2" name="Freeform 268"/>
            <p:cNvSpPr/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3" name="Freeform 269"/>
            <p:cNvSpPr/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4" name="Freeform 270"/>
            <p:cNvSpPr/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5" name="Freeform 271"/>
            <p:cNvSpPr/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6" name="Freeform 272"/>
            <p:cNvSpPr/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7" name="Freeform 273"/>
            <p:cNvSpPr/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8" name="Freeform 274"/>
            <p:cNvSpPr/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9" name="Freeform 275"/>
            <p:cNvSpPr/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0" name="Freeform 276"/>
            <p:cNvSpPr/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1" name="Freeform 277"/>
            <p:cNvSpPr/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2" name="Freeform 278"/>
            <p:cNvSpPr/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3" name="Freeform 279"/>
            <p:cNvSpPr/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4" name="Freeform 280"/>
            <p:cNvSpPr/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5" name="Freeform 281"/>
            <p:cNvSpPr/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6" name="Freeform 282"/>
            <p:cNvSpPr/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7" name="Freeform 283"/>
            <p:cNvSpPr/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8" name="Freeform 284"/>
            <p:cNvSpPr/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9" name="Freeform 285"/>
            <p:cNvSpPr/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0" name="Freeform 286"/>
            <p:cNvSpPr/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1" name="Freeform 287"/>
            <p:cNvSpPr/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2" name="Freeform 288"/>
            <p:cNvSpPr/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3" name="Freeform 289"/>
            <p:cNvSpPr/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4" name="Freeform 290"/>
            <p:cNvSpPr/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5" name="Freeform 291"/>
            <p:cNvSpPr/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6" name="Freeform 292"/>
            <p:cNvSpPr/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7" name="Freeform 293"/>
            <p:cNvSpPr/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8" name="Freeform 294"/>
            <p:cNvSpPr/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9" name="Freeform 295"/>
            <p:cNvSpPr/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0" name="Freeform 296"/>
            <p:cNvSpPr/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1" name="Freeform 297"/>
            <p:cNvSpPr/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2" name="Freeform 298"/>
            <p:cNvSpPr/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3" name="Freeform 299"/>
            <p:cNvSpPr/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4" name="Freeform 300"/>
            <p:cNvSpPr/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5" name="Freeform 301"/>
            <p:cNvSpPr/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6" name="Freeform 302"/>
            <p:cNvSpPr/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7" name="Freeform 303"/>
            <p:cNvSpPr/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8" name="Freeform 304"/>
            <p:cNvSpPr/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9" name="Freeform 305"/>
            <p:cNvSpPr/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0" y="0"/>
            <a:ext cx="9144000" cy="6858000"/>
            <a:chOff x="0" y="0"/>
            <a:chExt cx="12192000" cy="6750674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</p:grpSp>
      <p:grpSp>
        <p:nvGrpSpPr>
          <p:cNvPr id="18" name="Group 4"/>
          <p:cNvGrpSpPr>
            <a:grpSpLocks noChangeAspect="1"/>
          </p:cNvGrpSpPr>
          <p:nvPr userDrawn="1"/>
        </p:nvGrpSpPr>
        <p:grpSpPr bwMode="auto">
          <a:xfrm>
            <a:off x="-239661" y="5517738"/>
            <a:ext cx="9623323" cy="1340263"/>
            <a:chOff x="0" y="1761"/>
            <a:chExt cx="7678" cy="802"/>
          </a:xfrm>
        </p:grpSpPr>
        <p:grpSp>
          <p:nvGrpSpPr>
            <p:cNvPr id="19" name="Group 205"/>
            <p:cNvGrpSpPr/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/>
              <p:cNvSpPr/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1" name="Freeform 6"/>
              <p:cNvSpPr/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2" name="Rectangle 7"/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3" name="Freeform 8"/>
              <p:cNvSpPr/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4" name="Freeform 9"/>
              <p:cNvSpPr/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5" name="Freeform 10"/>
              <p:cNvSpPr/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6" name="Rectangle 11"/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7" name="Freeform 12"/>
              <p:cNvSpPr/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8" name="Freeform 13"/>
              <p:cNvSpPr/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9" name="Freeform 14"/>
              <p:cNvSpPr/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0" name="Rectangle 15"/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1" name="Freeform 16"/>
              <p:cNvSpPr/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2" name="Freeform 17"/>
              <p:cNvSpPr/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3" name="Freeform 18"/>
              <p:cNvSpPr/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4" name="Rectangle 19"/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5" name="Freeform 20"/>
              <p:cNvSpPr/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6" name="Freeform 21"/>
              <p:cNvSpPr/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7" name="Freeform 22"/>
              <p:cNvSpPr/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8" name="Rectangle 23"/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9" name="Freeform 24"/>
              <p:cNvSpPr/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0" name="Rectangle 25"/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1" name="Oval 26"/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2" name="Freeform 27"/>
              <p:cNvSpPr/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3" name="Freeform 28"/>
              <p:cNvSpPr/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4" name="Rectangle 29"/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5" name="Oval 30"/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6" name="Freeform 31"/>
              <p:cNvSpPr/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7" name="Freeform 32"/>
              <p:cNvSpPr/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8" name="Rectangle 33"/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9" name="Oval 34"/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0" name="Freeform 35"/>
              <p:cNvSpPr/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1" name="Freeform 36"/>
              <p:cNvSpPr/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2" name="Rectangle 37"/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3" name="Oval 38"/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4" name="Freeform 39"/>
              <p:cNvSpPr/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5" name="Freeform 40"/>
              <p:cNvSpPr/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6" name="Freeform 41"/>
              <p:cNvSpPr/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7" name="Freeform 42"/>
              <p:cNvSpPr/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8" name="Freeform 43"/>
              <p:cNvSpPr/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9" name="Freeform 44"/>
              <p:cNvSpPr/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0" name="Freeform 45"/>
              <p:cNvSpPr/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1" name="Freeform 46"/>
              <p:cNvSpPr/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2" name="Rectangle 47"/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3" name="Oval 48"/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4" name="Freeform 49"/>
              <p:cNvSpPr/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5" name="Freeform 50"/>
              <p:cNvSpPr/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6" name="Freeform 51"/>
              <p:cNvSpPr/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7" name="Freeform 52"/>
              <p:cNvSpPr/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8" name="Freeform 53"/>
              <p:cNvSpPr/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9" name="Freeform 54"/>
              <p:cNvSpPr/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0" name="Freeform 55"/>
              <p:cNvSpPr/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1" name="Freeform 56"/>
              <p:cNvSpPr/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2" name="Rectangle 57"/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3" name="Oval 58"/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4" name="Freeform 59"/>
              <p:cNvSpPr/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5" name="Freeform 60"/>
              <p:cNvSpPr/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6" name="Freeform 61"/>
              <p:cNvSpPr/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7" name="Freeform 62"/>
              <p:cNvSpPr/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8" name="Freeform 63"/>
              <p:cNvSpPr/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9" name="Freeform 64"/>
              <p:cNvSpPr/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0" name="Freeform 65"/>
              <p:cNvSpPr/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1" name="Freeform 66"/>
              <p:cNvSpPr/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2" name="Freeform 67"/>
              <p:cNvSpPr/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3" name="Freeform 68"/>
              <p:cNvSpPr/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4" name="Rectangle 69"/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5" name="Freeform 70"/>
              <p:cNvSpPr/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6" name="Freeform 71"/>
              <p:cNvSpPr/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7" name="Freeform 72"/>
              <p:cNvSpPr/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8" name="Freeform 73"/>
              <p:cNvSpPr/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9" name="Freeform 74"/>
              <p:cNvSpPr/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0" name="Freeform 75"/>
              <p:cNvSpPr/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1" name="Freeform 76"/>
              <p:cNvSpPr/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2" name="Freeform 77"/>
              <p:cNvSpPr/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3" name="Freeform 78"/>
              <p:cNvSpPr/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4" name="Freeform 79"/>
              <p:cNvSpPr/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5" name="Freeform 80"/>
              <p:cNvSpPr/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6" name="Freeform 81"/>
              <p:cNvSpPr/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7" name="Freeform 82"/>
              <p:cNvSpPr/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8" name="Freeform 83"/>
              <p:cNvSpPr/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9" name="Freeform 84"/>
              <p:cNvSpPr/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0" name="Freeform 85"/>
              <p:cNvSpPr/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1" name="Freeform 86"/>
              <p:cNvSpPr/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2" name="Freeform 87"/>
              <p:cNvSpPr/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3" name="Freeform 88"/>
              <p:cNvSpPr/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4" name="Rectangle 89"/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5" name="Freeform 90"/>
              <p:cNvSpPr/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6" name="Freeform 91"/>
              <p:cNvSpPr/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7" name="Freeform 92"/>
              <p:cNvSpPr/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8" name="Freeform 93"/>
              <p:cNvSpPr/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9" name="Freeform 94"/>
              <p:cNvSpPr/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0" name="Freeform 95"/>
              <p:cNvSpPr/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1" name="Freeform 96"/>
              <p:cNvSpPr/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2" name="Freeform 97"/>
              <p:cNvSpPr/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3" name="Freeform 98"/>
              <p:cNvSpPr/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4" name="Freeform 99"/>
              <p:cNvSpPr/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5" name="Freeform 100"/>
              <p:cNvSpPr/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6" name="Freeform 101"/>
              <p:cNvSpPr/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7" name="Freeform 102"/>
              <p:cNvSpPr/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8" name="Freeform 103"/>
              <p:cNvSpPr/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9" name="Freeform 104"/>
              <p:cNvSpPr/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0" name="Freeform 105"/>
              <p:cNvSpPr/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1" name="Freeform 106"/>
              <p:cNvSpPr/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2" name="Freeform 107"/>
              <p:cNvSpPr/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3" name="Freeform 108"/>
              <p:cNvSpPr/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4" name="Rectangle 109"/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5" name="Freeform 110"/>
              <p:cNvSpPr/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6" name="Freeform 111"/>
              <p:cNvSpPr/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7" name="Freeform 112"/>
              <p:cNvSpPr/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8" name="Freeform 113"/>
              <p:cNvSpPr/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9" name="Freeform 114"/>
              <p:cNvSpPr/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0" name="Freeform 115"/>
              <p:cNvSpPr/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1" name="Freeform 116"/>
              <p:cNvSpPr/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2" name="Freeform 117"/>
              <p:cNvSpPr/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3" name="Freeform 118"/>
              <p:cNvSpPr/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4" name="Freeform 119"/>
              <p:cNvSpPr/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5" name="Freeform 120"/>
              <p:cNvSpPr/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6" name="Freeform 121"/>
              <p:cNvSpPr/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7" name="Freeform 122"/>
              <p:cNvSpPr/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8" name="Freeform 123"/>
              <p:cNvSpPr/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9" name="Freeform 124"/>
              <p:cNvSpPr/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0" name="Freeform 125"/>
              <p:cNvSpPr/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1" name="Freeform 126"/>
              <p:cNvSpPr/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2" name="Freeform 127"/>
              <p:cNvSpPr/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3" name="Freeform 128"/>
              <p:cNvSpPr/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4" name="Freeform 129"/>
              <p:cNvSpPr/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5" name="Freeform 130"/>
              <p:cNvSpPr/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6" name="Freeform 131"/>
              <p:cNvSpPr/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7" name="Freeform 132"/>
              <p:cNvSpPr/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8" name="Freeform 133"/>
              <p:cNvSpPr/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9" name="Freeform 134"/>
              <p:cNvSpPr/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0" name="Freeform 135"/>
              <p:cNvSpPr/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1" name="Freeform 136"/>
              <p:cNvSpPr/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2" name="Freeform 137"/>
              <p:cNvSpPr/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3" name="Freeform 138"/>
              <p:cNvSpPr/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4" name="Freeform 139"/>
              <p:cNvSpPr/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5" name="Freeform 140"/>
              <p:cNvSpPr/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6" name="Freeform 141"/>
              <p:cNvSpPr/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7" name="Freeform 142"/>
              <p:cNvSpPr/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8" name="Freeform 143"/>
              <p:cNvSpPr/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9" name="Freeform 144"/>
              <p:cNvSpPr/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0" name="Freeform 145"/>
              <p:cNvSpPr/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1" name="Freeform 146"/>
              <p:cNvSpPr/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2" name="Freeform 147"/>
              <p:cNvSpPr/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3" name="Freeform 148"/>
              <p:cNvSpPr/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4" name="Freeform 149"/>
              <p:cNvSpPr/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5" name="Freeform 150"/>
              <p:cNvSpPr/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6" name="Freeform 151"/>
              <p:cNvSpPr/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7" name="Freeform 152"/>
              <p:cNvSpPr/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8" name="Freeform 153"/>
              <p:cNvSpPr/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9" name="Freeform 154"/>
              <p:cNvSpPr/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0" name="Freeform 155"/>
              <p:cNvSpPr/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1" name="Freeform 156"/>
              <p:cNvSpPr/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2" name="Freeform 157"/>
              <p:cNvSpPr/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3" name="Freeform 158"/>
              <p:cNvSpPr/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4" name="Freeform 159"/>
              <p:cNvSpPr/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5" name="Freeform 160"/>
              <p:cNvSpPr/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6" name="Freeform 161"/>
              <p:cNvSpPr/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7" name="Freeform 162"/>
              <p:cNvSpPr/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8" name="Freeform 163"/>
              <p:cNvSpPr/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9" name="Freeform 164"/>
              <p:cNvSpPr/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0" name="Freeform 165"/>
              <p:cNvSpPr/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1" name="Freeform 166"/>
              <p:cNvSpPr/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2" name="Freeform 167"/>
              <p:cNvSpPr/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3" name="Freeform 168"/>
              <p:cNvSpPr/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4" name="Freeform 169"/>
              <p:cNvSpPr/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5" name="Freeform 170"/>
              <p:cNvSpPr/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6" name="Freeform 171"/>
              <p:cNvSpPr/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7" name="Freeform 172"/>
              <p:cNvSpPr/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8" name="Freeform 173"/>
              <p:cNvSpPr/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9" name="Freeform 174"/>
              <p:cNvSpPr/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0" name="Freeform 175"/>
              <p:cNvSpPr/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1" name="Freeform 176"/>
              <p:cNvSpPr/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2" name="Freeform 177"/>
              <p:cNvSpPr/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3" name="Freeform 178"/>
              <p:cNvSpPr/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4" name="Freeform 179"/>
              <p:cNvSpPr/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5" name="Freeform 180"/>
              <p:cNvSpPr/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6" name="Freeform 181"/>
              <p:cNvSpPr/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7" name="Freeform 182"/>
              <p:cNvSpPr/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8" name="Freeform 183"/>
              <p:cNvSpPr/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9" name="Freeform 184"/>
              <p:cNvSpPr/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0" name="Freeform 185"/>
              <p:cNvSpPr/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1" name="Freeform 186"/>
              <p:cNvSpPr/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2" name="Freeform 187"/>
              <p:cNvSpPr/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3" name="Freeform 188"/>
              <p:cNvSpPr/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4" name="Freeform 189"/>
              <p:cNvSpPr/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5" name="Freeform 190"/>
              <p:cNvSpPr/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6" name="Freeform 191"/>
              <p:cNvSpPr/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7" name="Freeform 192"/>
              <p:cNvSpPr/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8" name="Freeform 193"/>
              <p:cNvSpPr/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9" name="Freeform 194"/>
              <p:cNvSpPr/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0" name="Freeform 195"/>
              <p:cNvSpPr/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1" name="Freeform 196"/>
              <p:cNvSpPr/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2" name="Freeform 197"/>
              <p:cNvSpPr/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3" name="Freeform 198"/>
              <p:cNvSpPr/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4" name="Freeform 199"/>
              <p:cNvSpPr/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5" name="Freeform 200"/>
              <p:cNvSpPr/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6" name="Freeform 201"/>
              <p:cNvSpPr/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7" name="Freeform 202"/>
              <p:cNvSpPr/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8" name="Freeform 203"/>
              <p:cNvSpPr/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9" name="Freeform 204"/>
              <p:cNvSpPr/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</p:grpSp>
        <p:sp>
          <p:nvSpPr>
            <p:cNvPr id="20" name="Freeform 206"/>
            <p:cNvSpPr/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1" name="Freeform 207"/>
            <p:cNvSpPr/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2" name="Freeform 208"/>
            <p:cNvSpPr/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3" name="Freeform 209"/>
            <p:cNvSpPr/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4" name="Freeform 210"/>
            <p:cNvSpPr/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5" name="Freeform 211"/>
            <p:cNvSpPr/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6" name="Freeform 212"/>
            <p:cNvSpPr/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7" name="Freeform 213"/>
            <p:cNvSpPr/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8" name="Freeform 214"/>
            <p:cNvSpPr/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9" name="Freeform 215"/>
            <p:cNvSpPr/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0" name="Freeform 216"/>
            <p:cNvSpPr/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1" name="Freeform 217"/>
            <p:cNvSpPr/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2" name="Freeform 218"/>
            <p:cNvSpPr/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3" name="Freeform 219"/>
            <p:cNvSpPr/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4" name="Freeform 220"/>
            <p:cNvSpPr/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5" name="Freeform 221"/>
            <p:cNvSpPr/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6" name="Freeform 222"/>
            <p:cNvSpPr/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7" name="Freeform 223"/>
            <p:cNvSpPr/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8" name="Freeform 224"/>
            <p:cNvSpPr/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9" name="Freeform 225"/>
            <p:cNvSpPr/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0" name="Freeform 226"/>
            <p:cNvSpPr/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1" name="Freeform 227"/>
            <p:cNvSpPr/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2" name="Freeform 228"/>
            <p:cNvSpPr/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3" name="Freeform 229"/>
            <p:cNvSpPr/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4" name="Freeform 230"/>
            <p:cNvSpPr/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5" name="Freeform 231"/>
            <p:cNvSpPr/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6" name="Freeform 232"/>
            <p:cNvSpPr/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7" name="Freeform 233"/>
            <p:cNvSpPr/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8" name="Freeform 234"/>
            <p:cNvSpPr/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9" name="Freeform 235"/>
            <p:cNvSpPr/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0" name="Freeform 236"/>
            <p:cNvSpPr/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1" name="Freeform 237"/>
            <p:cNvSpPr/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2" name="Freeform 238"/>
            <p:cNvSpPr/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3" name="Freeform 239"/>
            <p:cNvSpPr/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4" name="Freeform 240"/>
            <p:cNvSpPr/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5" name="Freeform 241"/>
            <p:cNvSpPr/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6" name="Freeform 242"/>
            <p:cNvSpPr/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7" name="Freeform 243"/>
            <p:cNvSpPr/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8" name="Freeform 244"/>
            <p:cNvSpPr/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9" name="Freeform 245"/>
            <p:cNvSpPr/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0" name="Freeform 246"/>
            <p:cNvSpPr/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1" name="Freeform 247"/>
            <p:cNvSpPr/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2" name="Freeform 248"/>
            <p:cNvSpPr/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3" name="Freeform 249"/>
            <p:cNvSpPr/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4" name="Freeform 250"/>
            <p:cNvSpPr/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5" name="Freeform 251"/>
            <p:cNvSpPr/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6" name="Freeform 252"/>
            <p:cNvSpPr/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7" name="Freeform 253"/>
            <p:cNvSpPr/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8" name="Freeform 254"/>
            <p:cNvSpPr/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9" name="Freeform 255"/>
            <p:cNvSpPr/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0" name="Freeform 256"/>
            <p:cNvSpPr/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1" name="Freeform 257"/>
            <p:cNvSpPr/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2" name="Freeform 258"/>
            <p:cNvSpPr/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3" name="Freeform 259"/>
            <p:cNvSpPr/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4" name="Freeform 260"/>
            <p:cNvSpPr/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5" name="Freeform 261"/>
            <p:cNvSpPr/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6" name="Freeform 262"/>
            <p:cNvSpPr/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7" name="Freeform 263"/>
            <p:cNvSpPr/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8" name="Freeform 264"/>
            <p:cNvSpPr/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9" name="Freeform 265"/>
            <p:cNvSpPr/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0" name="Freeform 266"/>
            <p:cNvSpPr/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1" name="Freeform 267"/>
            <p:cNvSpPr/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2" name="Freeform 268"/>
            <p:cNvSpPr/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3" name="Freeform 269"/>
            <p:cNvSpPr/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4" name="Freeform 270"/>
            <p:cNvSpPr/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5" name="Freeform 271"/>
            <p:cNvSpPr/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6" name="Freeform 272"/>
            <p:cNvSpPr/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7" name="Freeform 273"/>
            <p:cNvSpPr/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8" name="Freeform 274"/>
            <p:cNvSpPr/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9" name="Freeform 275"/>
            <p:cNvSpPr/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0" name="Freeform 276"/>
            <p:cNvSpPr/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1" name="Freeform 277"/>
            <p:cNvSpPr/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2" name="Freeform 278"/>
            <p:cNvSpPr/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3" name="Freeform 279"/>
            <p:cNvSpPr/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4" name="Freeform 280"/>
            <p:cNvSpPr/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5" name="Freeform 281"/>
            <p:cNvSpPr/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6" name="Freeform 282"/>
            <p:cNvSpPr/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7" name="Freeform 283"/>
            <p:cNvSpPr/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8" name="Freeform 284"/>
            <p:cNvSpPr/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9" name="Freeform 285"/>
            <p:cNvSpPr/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0" name="Freeform 286"/>
            <p:cNvSpPr/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1" name="Freeform 287"/>
            <p:cNvSpPr/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2" name="Freeform 288"/>
            <p:cNvSpPr/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3" name="Freeform 289"/>
            <p:cNvSpPr/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4" name="Freeform 290"/>
            <p:cNvSpPr/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5" name="Freeform 291"/>
            <p:cNvSpPr/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6" name="Freeform 292"/>
            <p:cNvSpPr/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7" name="Freeform 293"/>
            <p:cNvSpPr/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8" name="Freeform 294"/>
            <p:cNvSpPr/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9" name="Freeform 295"/>
            <p:cNvSpPr/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0" name="Freeform 296"/>
            <p:cNvSpPr/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1" name="Freeform 297"/>
            <p:cNvSpPr/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2" name="Freeform 298"/>
            <p:cNvSpPr/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3" name="Freeform 299"/>
            <p:cNvSpPr/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4" name="Freeform 300"/>
            <p:cNvSpPr/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5" name="Freeform 301"/>
            <p:cNvSpPr/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6" name="Freeform 302"/>
            <p:cNvSpPr/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7" name="Freeform 303"/>
            <p:cNvSpPr/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8" name="Freeform 304"/>
            <p:cNvSpPr/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9" name="Freeform 305"/>
            <p:cNvSpPr/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0" y="0"/>
            <a:ext cx="9144000" cy="6858000"/>
            <a:chOff x="0" y="0"/>
            <a:chExt cx="12192000" cy="6750674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</p:grpSp>
      <p:grpSp>
        <p:nvGrpSpPr>
          <p:cNvPr id="18" name="Group 4"/>
          <p:cNvGrpSpPr>
            <a:grpSpLocks noChangeAspect="1"/>
          </p:cNvGrpSpPr>
          <p:nvPr userDrawn="1"/>
        </p:nvGrpSpPr>
        <p:grpSpPr bwMode="auto">
          <a:xfrm>
            <a:off x="-239661" y="5517738"/>
            <a:ext cx="9623323" cy="1340263"/>
            <a:chOff x="0" y="1761"/>
            <a:chExt cx="7678" cy="802"/>
          </a:xfrm>
        </p:grpSpPr>
        <p:grpSp>
          <p:nvGrpSpPr>
            <p:cNvPr id="19" name="Group 205"/>
            <p:cNvGrpSpPr/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/>
              <p:cNvSpPr/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1" name="Freeform 6"/>
              <p:cNvSpPr/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2" name="Rectangle 7"/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3" name="Freeform 8"/>
              <p:cNvSpPr/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4" name="Freeform 9"/>
              <p:cNvSpPr/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5" name="Freeform 10"/>
              <p:cNvSpPr/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6" name="Rectangle 11"/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7" name="Freeform 12"/>
              <p:cNvSpPr/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8" name="Freeform 13"/>
              <p:cNvSpPr/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9" name="Freeform 14"/>
              <p:cNvSpPr/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0" name="Rectangle 15"/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1" name="Freeform 16"/>
              <p:cNvSpPr/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2" name="Freeform 17"/>
              <p:cNvSpPr/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3" name="Freeform 18"/>
              <p:cNvSpPr/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4" name="Rectangle 19"/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5" name="Freeform 20"/>
              <p:cNvSpPr/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6" name="Freeform 21"/>
              <p:cNvSpPr/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7" name="Freeform 22"/>
              <p:cNvSpPr/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8" name="Rectangle 23"/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9" name="Freeform 24"/>
              <p:cNvSpPr/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0" name="Rectangle 25"/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1" name="Oval 26"/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2" name="Freeform 27"/>
              <p:cNvSpPr/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3" name="Freeform 28"/>
              <p:cNvSpPr/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4" name="Rectangle 29"/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5" name="Oval 30"/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6" name="Freeform 31"/>
              <p:cNvSpPr/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7" name="Freeform 32"/>
              <p:cNvSpPr/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8" name="Rectangle 33"/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9" name="Oval 34"/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0" name="Freeform 35"/>
              <p:cNvSpPr/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1" name="Freeform 36"/>
              <p:cNvSpPr/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2" name="Rectangle 37"/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3" name="Oval 38"/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4" name="Freeform 39"/>
              <p:cNvSpPr/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5" name="Freeform 40"/>
              <p:cNvSpPr/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6" name="Freeform 41"/>
              <p:cNvSpPr/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7" name="Freeform 42"/>
              <p:cNvSpPr/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8" name="Freeform 43"/>
              <p:cNvSpPr/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9" name="Freeform 44"/>
              <p:cNvSpPr/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0" name="Freeform 45"/>
              <p:cNvSpPr/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1" name="Freeform 46"/>
              <p:cNvSpPr/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2" name="Rectangle 47"/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3" name="Oval 48"/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4" name="Freeform 49"/>
              <p:cNvSpPr/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5" name="Freeform 50"/>
              <p:cNvSpPr/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6" name="Freeform 51"/>
              <p:cNvSpPr/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7" name="Freeform 52"/>
              <p:cNvSpPr/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8" name="Freeform 53"/>
              <p:cNvSpPr/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9" name="Freeform 54"/>
              <p:cNvSpPr/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0" name="Freeform 55"/>
              <p:cNvSpPr/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1" name="Freeform 56"/>
              <p:cNvSpPr/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2" name="Rectangle 57"/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3" name="Oval 58"/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4" name="Freeform 59"/>
              <p:cNvSpPr/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5" name="Freeform 60"/>
              <p:cNvSpPr/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6" name="Freeform 61"/>
              <p:cNvSpPr/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7" name="Freeform 62"/>
              <p:cNvSpPr/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8" name="Freeform 63"/>
              <p:cNvSpPr/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9" name="Freeform 64"/>
              <p:cNvSpPr/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0" name="Freeform 65"/>
              <p:cNvSpPr/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1" name="Freeform 66"/>
              <p:cNvSpPr/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2" name="Freeform 67"/>
              <p:cNvSpPr/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3" name="Freeform 68"/>
              <p:cNvSpPr/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4" name="Rectangle 69"/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5" name="Freeform 70"/>
              <p:cNvSpPr/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6" name="Freeform 71"/>
              <p:cNvSpPr/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7" name="Freeform 72"/>
              <p:cNvSpPr/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8" name="Freeform 73"/>
              <p:cNvSpPr/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9" name="Freeform 74"/>
              <p:cNvSpPr/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0" name="Freeform 75"/>
              <p:cNvSpPr/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1" name="Freeform 76"/>
              <p:cNvSpPr/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2" name="Freeform 77"/>
              <p:cNvSpPr/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3" name="Freeform 78"/>
              <p:cNvSpPr/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4" name="Freeform 79"/>
              <p:cNvSpPr/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5" name="Freeform 80"/>
              <p:cNvSpPr/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6" name="Freeform 81"/>
              <p:cNvSpPr/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7" name="Freeform 82"/>
              <p:cNvSpPr/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8" name="Freeform 83"/>
              <p:cNvSpPr/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9" name="Freeform 84"/>
              <p:cNvSpPr/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0" name="Freeform 85"/>
              <p:cNvSpPr/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1" name="Freeform 86"/>
              <p:cNvSpPr/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2" name="Freeform 87"/>
              <p:cNvSpPr/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3" name="Freeform 88"/>
              <p:cNvSpPr/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4" name="Rectangle 89"/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5" name="Freeform 90"/>
              <p:cNvSpPr/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6" name="Freeform 91"/>
              <p:cNvSpPr/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7" name="Freeform 92"/>
              <p:cNvSpPr/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8" name="Freeform 93"/>
              <p:cNvSpPr/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9" name="Freeform 94"/>
              <p:cNvSpPr/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0" name="Freeform 95"/>
              <p:cNvSpPr/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1" name="Freeform 96"/>
              <p:cNvSpPr/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2" name="Freeform 97"/>
              <p:cNvSpPr/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3" name="Freeform 98"/>
              <p:cNvSpPr/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4" name="Freeform 99"/>
              <p:cNvSpPr/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5" name="Freeform 100"/>
              <p:cNvSpPr/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6" name="Freeform 101"/>
              <p:cNvSpPr/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7" name="Freeform 102"/>
              <p:cNvSpPr/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8" name="Freeform 103"/>
              <p:cNvSpPr/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9" name="Freeform 104"/>
              <p:cNvSpPr/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0" name="Freeform 105"/>
              <p:cNvSpPr/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1" name="Freeform 106"/>
              <p:cNvSpPr/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2" name="Freeform 107"/>
              <p:cNvSpPr/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3" name="Freeform 108"/>
              <p:cNvSpPr/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4" name="Rectangle 109"/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5" name="Freeform 110"/>
              <p:cNvSpPr/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6" name="Freeform 111"/>
              <p:cNvSpPr/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7" name="Freeform 112"/>
              <p:cNvSpPr/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8" name="Freeform 113"/>
              <p:cNvSpPr/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9" name="Freeform 114"/>
              <p:cNvSpPr/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0" name="Freeform 115"/>
              <p:cNvSpPr/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1" name="Freeform 116"/>
              <p:cNvSpPr/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2" name="Freeform 117"/>
              <p:cNvSpPr/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3" name="Freeform 118"/>
              <p:cNvSpPr/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4" name="Freeform 119"/>
              <p:cNvSpPr/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5" name="Freeform 120"/>
              <p:cNvSpPr/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6" name="Freeform 121"/>
              <p:cNvSpPr/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7" name="Freeform 122"/>
              <p:cNvSpPr/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8" name="Freeform 123"/>
              <p:cNvSpPr/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9" name="Freeform 124"/>
              <p:cNvSpPr/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0" name="Freeform 125"/>
              <p:cNvSpPr/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1" name="Freeform 126"/>
              <p:cNvSpPr/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2" name="Freeform 127"/>
              <p:cNvSpPr/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3" name="Freeform 128"/>
              <p:cNvSpPr/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4" name="Freeform 129"/>
              <p:cNvSpPr/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5" name="Freeform 130"/>
              <p:cNvSpPr/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6" name="Freeform 131"/>
              <p:cNvSpPr/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7" name="Freeform 132"/>
              <p:cNvSpPr/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8" name="Freeform 133"/>
              <p:cNvSpPr/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9" name="Freeform 134"/>
              <p:cNvSpPr/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0" name="Freeform 135"/>
              <p:cNvSpPr/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1" name="Freeform 136"/>
              <p:cNvSpPr/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2" name="Freeform 137"/>
              <p:cNvSpPr/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3" name="Freeform 138"/>
              <p:cNvSpPr/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4" name="Freeform 139"/>
              <p:cNvSpPr/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5" name="Freeform 140"/>
              <p:cNvSpPr/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6" name="Freeform 141"/>
              <p:cNvSpPr/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7" name="Freeform 142"/>
              <p:cNvSpPr/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8" name="Freeform 143"/>
              <p:cNvSpPr/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9" name="Freeform 144"/>
              <p:cNvSpPr/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0" name="Freeform 145"/>
              <p:cNvSpPr/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1" name="Freeform 146"/>
              <p:cNvSpPr/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2" name="Freeform 147"/>
              <p:cNvSpPr/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3" name="Freeform 148"/>
              <p:cNvSpPr/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4" name="Freeform 149"/>
              <p:cNvSpPr/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5" name="Freeform 150"/>
              <p:cNvSpPr/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6" name="Freeform 151"/>
              <p:cNvSpPr/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7" name="Freeform 152"/>
              <p:cNvSpPr/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8" name="Freeform 153"/>
              <p:cNvSpPr/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9" name="Freeform 154"/>
              <p:cNvSpPr/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0" name="Freeform 155"/>
              <p:cNvSpPr/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1" name="Freeform 156"/>
              <p:cNvSpPr/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2" name="Freeform 157"/>
              <p:cNvSpPr/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3" name="Freeform 158"/>
              <p:cNvSpPr/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4" name="Freeform 159"/>
              <p:cNvSpPr/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5" name="Freeform 160"/>
              <p:cNvSpPr/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6" name="Freeform 161"/>
              <p:cNvSpPr/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7" name="Freeform 162"/>
              <p:cNvSpPr/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8" name="Freeform 163"/>
              <p:cNvSpPr/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9" name="Freeform 164"/>
              <p:cNvSpPr/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0" name="Freeform 165"/>
              <p:cNvSpPr/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1" name="Freeform 166"/>
              <p:cNvSpPr/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2" name="Freeform 167"/>
              <p:cNvSpPr/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3" name="Freeform 168"/>
              <p:cNvSpPr/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4" name="Freeform 169"/>
              <p:cNvSpPr/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5" name="Freeform 170"/>
              <p:cNvSpPr/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6" name="Freeform 171"/>
              <p:cNvSpPr/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7" name="Freeform 172"/>
              <p:cNvSpPr/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8" name="Freeform 173"/>
              <p:cNvSpPr/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9" name="Freeform 174"/>
              <p:cNvSpPr/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0" name="Freeform 175"/>
              <p:cNvSpPr/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1" name="Freeform 176"/>
              <p:cNvSpPr/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2" name="Freeform 177"/>
              <p:cNvSpPr/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3" name="Freeform 178"/>
              <p:cNvSpPr/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4" name="Freeform 179"/>
              <p:cNvSpPr/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5" name="Freeform 180"/>
              <p:cNvSpPr/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6" name="Freeform 181"/>
              <p:cNvSpPr/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7" name="Freeform 182"/>
              <p:cNvSpPr/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8" name="Freeform 183"/>
              <p:cNvSpPr/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9" name="Freeform 184"/>
              <p:cNvSpPr/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0" name="Freeform 185"/>
              <p:cNvSpPr/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1" name="Freeform 186"/>
              <p:cNvSpPr/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2" name="Freeform 187"/>
              <p:cNvSpPr/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3" name="Freeform 188"/>
              <p:cNvSpPr/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4" name="Freeform 189"/>
              <p:cNvSpPr/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5" name="Freeform 190"/>
              <p:cNvSpPr/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6" name="Freeform 191"/>
              <p:cNvSpPr/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7" name="Freeform 192"/>
              <p:cNvSpPr/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8" name="Freeform 193"/>
              <p:cNvSpPr/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9" name="Freeform 194"/>
              <p:cNvSpPr/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0" name="Freeform 195"/>
              <p:cNvSpPr/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1" name="Freeform 196"/>
              <p:cNvSpPr/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2" name="Freeform 197"/>
              <p:cNvSpPr/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3" name="Freeform 198"/>
              <p:cNvSpPr/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4" name="Freeform 199"/>
              <p:cNvSpPr/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5" name="Freeform 200"/>
              <p:cNvSpPr/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6" name="Freeform 201"/>
              <p:cNvSpPr/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7" name="Freeform 202"/>
              <p:cNvSpPr/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8" name="Freeform 203"/>
              <p:cNvSpPr/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9" name="Freeform 204"/>
              <p:cNvSpPr/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</p:grpSp>
        <p:sp>
          <p:nvSpPr>
            <p:cNvPr id="20" name="Freeform 206"/>
            <p:cNvSpPr/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1" name="Freeform 207"/>
            <p:cNvSpPr/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2" name="Freeform 208"/>
            <p:cNvSpPr/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3" name="Freeform 209"/>
            <p:cNvSpPr/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4" name="Freeform 210"/>
            <p:cNvSpPr/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5" name="Freeform 211"/>
            <p:cNvSpPr/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6" name="Freeform 212"/>
            <p:cNvSpPr/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7" name="Freeform 213"/>
            <p:cNvSpPr/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8" name="Freeform 214"/>
            <p:cNvSpPr/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9" name="Freeform 215"/>
            <p:cNvSpPr/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0" name="Freeform 216"/>
            <p:cNvSpPr/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1" name="Freeform 217"/>
            <p:cNvSpPr/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2" name="Freeform 218"/>
            <p:cNvSpPr/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3" name="Freeform 219"/>
            <p:cNvSpPr/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4" name="Freeform 220"/>
            <p:cNvSpPr/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5" name="Freeform 221"/>
            <p:cNvSpPr/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6" name="Freeform 222"/>
            <p:cNvSpPr/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7" name="Freeform 223"/>
            <p:cNvSpPr/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8" name="Freeform 224"/>
            <p:cNvSpPr/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9" name="Freeform 225"/>
            <p:cNvSpPr/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0" name="Freeform 226"/>
            <p:cNvSpPr/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1" name="Freeform 227"/>
            <p:cNvSpPr/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2" name="Freeform 228"/>
            <p:cNvSpPr/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3" name="Freeform 229"/>
            <p:cNvSpPr/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4" name="Freeform 230"/>
            <p:cNvSpPr/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5" name="Freeform 231"/>
            <p:cNvSpPr/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6" name="Freeform 232"/>
            <p:cNvSpPr/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7" name="Freeform 233"/>
            <p:cNvSpPr/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8" name="Freeform 234"/>
            <p:cNvSpPr/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9" name="Freeform 235"/>
            <p:cNvSpPr/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0" name="Freeform 236"/>
            <p:cNvSpPr/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1" name="Freeform 237"/>
            <p:cNvSpPr/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2" name="Freeform 238"/>
            <p:cNvSpPr/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3" name="Freeform 239"/>
            <p:cNvSpPr/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4" name="Freeform 240"/>
            <p:cNvSpPr/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5" name="Freeform 241"/>
            <p:cNvSpPr/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6" name="Freeform 242"/>
            <p:cNvSpPr/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7" name="Freeform 243"/>
            <p:cNvSpPr/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8" name="Freeform 244"/>
            <p:cNvSpPr/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9" name="Freeform 245"/>
            <p:cNvSpPr/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0" name="Freeform 246"/>
            <p:cNvSpPr/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1" name="Freeform 247"/>
            <p:cNvSpPr/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2" name="Freeform 248"/>
            <p:cNvSpPr/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3" name="Freeform 249"/>
            <p:cNvSpPr/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4" name="Freeform 250"/>
            <p:cNvSpPr/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5" name="Freeform 251"/>
            <p:cNvSpPr/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6" name="Freeform 252"/>
            <p:cNvSpPr/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7" name="Freeform 253"/>
            <p:cNvSpPr/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8" name="Freeform 254"/>
            <p:cNvSpPr/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9" name="Freeform 255"/>
            <p:cNvSpPr/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0" name="Freeform 256"/>
            <p:cNvSpPr/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1" name="Freeform 257"/>
            <p:cNvSpPr/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2" name="Freeform 258"/>
            <p:cNvSpPr/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3" name="Freeform 259"/>
            <p:cNvSpPr/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4" name="Freeform 260"/>
            <p:cNvSpPr/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5" name="Freeform 261"/>
            <p:cNvSpPr/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6" name="Freeform 262"/>
            <p:cNvSpPr/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7" name="Freeform 263"/>
            <p:cNvSpPr/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8" name="Freeform 264"/>
            <p:cNvSpPr/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9" name="Freeform 265"/>
            <p:cNvSpPr/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0" name="Freeform 266"/>
            <p:cNvSpPr/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1" name="Freeform 267"/>
            <p:cNvSpPr/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2" name="Freeform 268"/>
            <p:cNvSpPr/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3" name="Freeform 269"/>
            <p:cNvSpPr/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4" name="Freeform 270"/>
            <p:cNvSpPr/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5" name="Freeform 271"/>
            <p:cNvSpPr/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6" name="Freeform 272"/>
            <p:cNvSpPr/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7" name="Freeform 273"/>
            <p:cNvSpPr/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8" name="Freeform 274"/>
            <p:cNvSpPr/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9" name="Freeform 275"/>
            <p:cNvSpPr/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0" name="Freeform 276"/>
            <p:cNvSpPr/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1" name="Freeform 277"/>
            <p:cNvSpPr/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2" name="Freeform 278"/>
            <p:cNvSpPr/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3" name="Freeform 279"/>
            <p:cNvSpPr/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4" name="Freeform 280"/>
            <p:cNvSpPr/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5" name="Freeform 281"/>
            <p:cNvSpPr/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6" name="Freeform 282"/>
            <p:cNvSpPr/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7" name="Freeform 283"/>
            <p:cNvSpPr/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8" name="Freeform 284"/>
            <p:cNvSpPr/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9" name="Freeform 285"/>
            <p:cNvSpPr/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0" name="Freeform 286"/>
            <p:cNvSpPr/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1" name="Freeform 287"/>
            <p:cNvSpPr/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2" name="Freeform 288"/>
            <p:cNvSpPr/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3" name="Freeform 289"/>
            <p:cNvSpPr/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4" name="Freeform 290"/>
            <p:cNvSpPr/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5" name="Freeform 291"/>
            <p:cNvSpPr/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6" name="Freeform 292"/>
            <p:cNvSpPr/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7" name="Freeform 293"/>
            <p:cNvSpPr/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8" name="Freeform 294"/>
            <p:cNvSpPr/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9" name="Freeform 295"/>
            <p:cNvSpPr/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0" name="Freeform 296"/>
            <p:cNvSpPr/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1" name="Freeform 297"/>
            <p:cNvSpPr/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2" name="Freeform 298"/>
            <p:cNvSpPr/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3" name="Freeform 299"/>
            <p:cNvSpPr/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4" name="Freeform 300"/>
            <p:cNvSpPr/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5" name="Freeform 301"/>
            <p:cNvSpPr/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6" name="Freeform 302"/>
            <p:cNvSpPr/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7" name="Freeform 303"/>
            <p:cNvSpPr/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8" name="Freeform 304"/>
            <p:cNvSpPr/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9" name="Freeform 305"/>
            <p:cNvSpPr/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图片 3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578" y="4419600"/>
            <a:ext cx="2881662" cy="2309657"/>
          </a:xfrm>
          <a:prstGeom prst="rect">
            <a:avLst/>
          </a:prstGeom>
        </p:spPr>
      </p:pic>
      <p:pic>
        <p:nvPicPr>
          <p:cNvPr id="326" name="图片 3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436" y="6333815"/>
            <a:ext cx="6212564" cy="524185"/>
          </a:xfrm>
          <a:prstGeom prst="rect">
            <a:avLst/>
          </a:prstGeom>
        </p:spPr>
      </p:pic>
      <p:pic>
        <p:nvPicPr>
          <p:cNvPr id="328" name="图片 3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3815"/>
            <a:ext cx="5935911" cy="524185"/>
          </a:xfrm>
          <a:prstGeom prst="rect">
            <a:avLst/>
          </a:prstGeom>
        </p:spPr>
      </p:pic>
      <p:pic>
        <p:nvPicPr>
          <p:cNvPr id="332" name="图片 3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124960"/>
            <a:ext cx="2301177" cy="2755900"/>
          </a:xfrm>
          <a:prstGeom prst="rect">
            <a:avLst/>
          </a:prstGeom>
        </p:spPr>
      </p:pic>
      <p:pic>
        <p:nvPicPr>
          <p:cNvPr id="334" name="图片 3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576430"/>
            <a:ext cx="1375161" cy="1294269"/>
          </a:xfrm>
          <a:prstGeom prst="rect">
            <a:avLst/>
          </a:prstGeom>
        </p:spPr>
      </p:pic>
      <p:pic>
        <p:nvPicPr>
          <p:cNvPr id="336" name="图片 3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1" y="6291971"/>
            <a:ext cx="3505199" cy="548153"/>
          </a:xfrm>
          <a:prstGeom prst="rect">
            <a:avLst/>
          </a:prstGeom>
        </p:spPr>
      </p:pic>
      <p:pic>
        <p:nvPicPr>
          <p:cNvPr id="338" name="图片 3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9502"/>
            <a:ext cx="6533856" cy="1338800"/>
          </a:xfrm>
          <a:prstGeom prst="rect">
            <a:avLst/>
          </a:prstGeom>
        </p:spPr>
      </p:pic>
      <p:pic>
        <p:nvPicPr>
          <p:cNvPr id="342" name="图片 34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377" y="5537815"/>
            <a:ext cx="3619434" cy="1243985"/>
          </a:xfrm>
          <a:prstGeom prst="rect">
            <a:avLst/>
          </a:prstGeom>
        </p:spPr>
      </p:pic>
      <p:pic>
        <p:nvPicPr>
          <p:cNvPr id="19" name="图片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09" r="63387" b="43217"/>
          <a:stretch>
            <a:fillRect/>
          </a:stretch>
        </p:blipFill>
        <p:spPr>
          <a:xfrm>
            <a:off x="-393065" y="-41572"/>
            <a:ext cx="9372600" cy="4760659"/>
          </a:xfrm>
          <a:prstGeom prst="rect">
            <a:avLst/>
          </a:prstGeom>
        </p:spPr>
      </p:pic>
      <p:pic>
        <p:nvPicPr>
          <p:cNvPr id="20" name="图片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412"/>
            <a:ext cx="2793206" cy="137874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64210" y="228600"/>
            <a:ext cx="7257415" cy="8299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 err="1" smtClean="0">
                <a:solidFill>
                  <a:srgbClr val="7030A0"/>
                </a:solidFill>
                <a:effectLst/>
              </a:rPr>
              <a:t>Phòng</a:t>
            </a:r>
            <a:r>
              <a:rPr lang="en-US" sz="2400" b="1" cap="none" spc="0" dirty="0" smtClean="0">
                <a:solidFill>
                  <a:srgbClr val="7030A0"/>
                </a:solidFill>
                <a:effectLst/>
              </a:rPr>
              <a:t> GD - ĐT </a:t>
            </a:r>
            <a:r>
              <a:rPr lang="en-US" sz="2400" b="1" dirty="0" err="1" smtClean="0">
                <a:solidFill>
                  <a:srgbClr val="7030A0"/>
                </a:solidFill>
              </a:rPr>
              <a:t>Quận</a:t>
            </a:r>
            <a:r>
              <a:rPr lang="en-US" sz="2400" b="1" dirty="0" smtClean="0">
                <a:solidFill>
                  <a:srgbClr val="7030A0"/>
                </a:solidFill>
              </a:rPr>
              <a:t> Long </a:t>
            </a:r>
            <a:r>
              <a:rPr lang="en-US" sz="2400" b="1" dirty="0" err="1" smtClean="0">
                <a:solidFill>
                  <a:srgbClr val="7030A0"/>
                </a:solidFill>
              </a:rPr>
              <a:t>Biên</a:t>
            </a:r>
            <a:endParaRPr lang="en-US" sz="2400" b="1" cap="none" spc="0" dirty="0" smtClean="0">
              <a:solidFill>
                <a:srgbClr val="7030A0"/>
              </a:solidFill>
              <a:effectLst/>
            </a:endParaRPr>
          </a:p>
          <a:p>
            <a:pPr algn="ctr"/>
            <a:r>
              <a:rPr lang="en-US" sz="2400" b="1" cap="none" spc="0" dirty="0" err="1" smtClean="0">
                <a:solidFill>
                  <a:srgbClr val="7030A0"/>
                </a:solidFill>
                <a:effectLst/>
              </a:rPr>
              <a:t>Trường</a:t>
            </a:r>
            <a:r>
              <a:rPr lang="en-US" sz="2400" b="1" cap="none" spc="0" dirty="0" smtClean="0">
                <a:solidFill>
                  <a:srgbClr val="7030A0"/>
                </a:solidFill>
                <a:effectLst/>
              </a:rPr>
              <a:t> </a:t>
            </a:r>
            <a:r>
              <a:rPr lang="en-US" sz="2400" b="1" cap="none" spc="0" dirty="0" err="1" smtClean="0">
                <a:solidFill>
                  <a:srgbClr val="7030A0"/>
                </a:solidFill>
                <a:effectLst/>
              </a:rPr>
              <a:t>mầm</a:t>
            </a:r>
            <a:r>
              <a:rPr lang="en-US" sz="2400" b="1" cap="none" spc="0" dirty="0" smtClean="0">
                <a:solidFill>
                  <a:srgbClr val="7030A0"/>
                </a:solidFill>
                <a:effectLst/>
              </a:rPr>
              <a:t> non </a:t>
            </a:r>
            <a:r>
              <a:rPr lang="en-US" sz="2400" b="1" cap="none" spc="0" dirty="0" err="1" smtClean="0">
                <a:solidFill>
                  <a:srgbClr val="7030A0"/>
                </a:solidFill>
                <a:effectLst/>
              </a:rPr>
              <a:t>Hoa</a:t>
            </a:r>
            <a:r>
              <a:rPr lang="en-US" sz="2400" b="1" cap="none" spc="0" dirty="0" smtClean="0">
                <a:solidFill>
                  <a:srgbClr val="7030A0"/>
                </a:solidFill>
                <a:effectLst/>
              </a:rPr>
              <a:t> </a:t>
            </a:r>
            <a:r>
              <a:rPr lang="en-US" sz="2400" b="1" cap="none" spc="0" dirty="0" err="1" smtClean="0">
                <a:solidFill>
                  <a:srgbClr val="7030A0"/>
                </a:solidFill>
                <a:effectLst/>
              </a:rPr>
              <a:t>Sữa</a:t>
            </a:r>
            <a:endParaRPr lang="en-US" sz="2400" b="1" cap="none" spc="0" dirty="0" smtClean="0">
              <a:solidFill>
                <a:srgbClr val="7030A0"/>
              </a:solidFill>
              <a:effectLst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66691" y="1600217"/>
            <a:ext cx="6846570" cy="19380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smtClean="0">
                <a:ln w="22225">
                  <a:solidFill>
                    <a:srgbClr val="000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rgbClr val="F26B43">
                      <a:satMod val="175000"/>
                      <a:alpha val="40000"/>
                    </a:srgbClr>
                  </a:glow>
                </a:effectLst>
                <a:latin typeface="SVN-Cookies" panose="02040603050506020204" pitchFamily="18" charset="0"/>
              </a:rPr>
              <a:t>Thơ: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smtClean="0">
                <a:ln w="22225">
                  <a:solidFill>
                    <a:srgbClr val="000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rgbClr val="F26B43">
                      <a:satMod val="175000"/>
                      <a:alpha val="40000"/>
                    </a:srgbClr>
                  </a:glow>
                </a:effectLst>
                <a:latin typeface="SVN-Cookies" panose="02040603050506020204" pitchFamily="18" charset="0"/>
              </a:rPr>
              <a:t>Mùa hạ tuyệt vời</a:t>
            </a:r>
            <a:endParaRPr lang="en-US" sz="6000" b="1">
              <a:ln w="22225">
                <a:solidFill>
                  <a:srgbClr val="000000"/>
                </a:solidFill>
                <a:prstDash val="solid"/>
              </a:ln>
              <a:solidFill>
                <a:srgbClr val="FFC000"/>
              </a:solidFill>
              <a:effectLst>
                <a:glow rad="101600">
                  <a:srgbClr val="F26B43">
                    <a:satMod val="175000"/>
                    <a:alpha val="40000"/>
                  </a:srgbClr>
                </a:glow>
              </a:effectLst>
              <a:latin typeface="SVN-Cookies" panose="0204060305050602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93365" y="4719320"/>
            <a:ext cx="554164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GVTH: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4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249" y="0"/>
            <a:ext cx="1421985" cy="1219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ền gấu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5430" cy="6858000"/>
          </a:xfrm>
          <a:prstGeom prst="rect">
            <a:avLst/>
          </a:prstGeom>
        </p:spPr>
      </p:pic>
      <p:sp>
        <p:nvSpPr>
          <p:cNvPr id="4" name="WordArt 57"/>
          <p:cNvSpPr>
            <a:spLocks noTextEdit="1"/>
          </p:cNvSpPr>
          <p:nvPr/>
        </p:nvSpPr>
        <p:spPr>
          <a:xfrm>
            <a:off x="3154680" y="2438400"/>
            <a:ext cx="5342255" cy="204025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Autofit/>
          </a:bodyPr>
          <a:lstStyle/>
          <a:p>
            <a:pPr algn="ctr" eaLnBrk="0" hangingPunct="0"/>
            <a:r>
              <a:rPr lang="en-US" sz="4400" b="1"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3399">
                        <a:alpha val="100000"/>
                      </a:srgbClr>
                    </a:gs>
                    <a:gs pos="25000">
                      <a:srgbClr val="FF6633">
                        <a:alpha val="100000"/>
                      </a:srgbClr>
                    </a:gs>
                    <a:gs pos="50000">
                      <a:srgbClr val="FFFF00">
                        <a:alpha val="100000"/>
                      </a:srgbClr>
                    </a:gs>
                    <a:gs pos="75000">
                      <a:srgbClr val="01A78F">
                        <a:alpha val="100000"/>
                      </a:srgbClr>
                    </a:gs>
                    <a:gs pos="100000">
                      <a:srgbClr val="3366FF">
                        <a:alpha val="100000"/>
                      </a:srgbClr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Dạy trẻ đọc thơ</a:t>
            </a:r>
          </a:p>
        </p:txBody>
      </p:sp>
      <p:sp>
        <p:nvSpPr>
          <p:cNvPr id="207" name="Rectangle 206"/>
          <p:cNvSpPr/>
          <p:nvPr/>
        </p:nvSpPr>
        <p:spPr>
          <a:xfrm>
            <a:off x="3124200" y="1676400"/>
            <a:ext cx="5403215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</a:t>
            </a:r>
          </a:p>
        </p:txBody>
      </p:sp>
    </p:spTree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: Rounded Corners 15"/>
          <p:cNvSpPr/>
          <p:nvPr/>
        </p:nvSpPr>
        <p:spPr>
          <a:xfrm>
            <a:off x="1190625" y="304800"/>
            <a:ext cx="7287895" cy="990600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155C10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3200"/>
              <a:buFontTx/>
              <a:buNone/>
              <a:defRPr/>
            </a:pPr>
            <a:endParaRPr kumimoji="0" lang="en-US" sz="2800" b="1" i="0" u="none" strike="noStrike" kern="0" cap="none" spc="0" normalizeH="0" baseline="0" noProof="0" smtClean="0">
              <a:ln>
                <a:noFill/>
              </a:ln>
              <a:solidFill>
                <a:srgbClr val="155C1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0" name="组合 375"/>
          <p:cNvGrpSpPr/>
          <p:nvPr/>
        </p:nvGrpSpPr>
        <p:grpSpPr>
          <a:xfrm>
            <a:off x="268217" y="244423"/>
            <a:ext cx="899840" cy="1164541"/>
            <a:chOff x="2105026" y="333375"/>
            <a:chExt cx="1958975" cy="2535238"/>
          </a:xfrm>
        </p:grpSpPr>
        <p:sp>
          <p:nvSpPr>
            <p:cNvPr id="151" name="Freeform 15"/>
            <p:cNvSpPr/>
            <p:nvPr/>
          </p:nvSpPr>
          <p:spPr bwMode="auto">
            <a:xfrm>
              <a:off x="2843214" y="1827213"/>
              <a:ext cx="350838" cy="296863"/>
            </a:xfrm>
            <a:custGeom>
              <a:avLst/>
              <a:gdLst>
                <a:gd name="T0" fmla="*/ 83 w 83"/>
                <a:gd name="T1" fmla="*/ 41 h 70"/>
                <a:gd name="T2" fmla="*/ 9 w 83"/>
                <a:gd name="T3" fmla="*/ 20 h 70"/>
                <a:gd name="T4" fmla="*/ 83 w 83"/>
                <a:gd name="T5" fmla="*/ 48 h 70"/>
                <a:gd name="T6" fmla="*/ 83 w 83"/>
                <a:gd name="T7" fmla="*/ 4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70">
                  <a:moveTo>
                    <a:pt x="83" y="41"/>
                  </a:moveTo>
                  <a:cubicBezTo>
                    <a:pt x="64" y="28"/>
                    <a:pt x="23" y="0"/>
                    <a:pt x="9" y="20"/>
                  </a:cubicBezTo>
                  <a:cubicBezTo>
                    <a:pt x="0" y="31"/>
                    <a:pt x="26" y="70"/>
                    <a:pt x="83" y="48"/>
                  </a:cubicBezTo>
                  <a:lnTo>
                    <a:pt x="83" y="41"/>
                  </a:lnTo>
                  <a:close/>
                </a:path>
              </a:pathLst>
            </a:custGeom>
            <a:solidFill>
              <a:srgbClr val="BED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16"/>
            <p:cNvSpPr/>
            <p:nvPr/>
          </p:nvSpPr>
          <p:spPr bwMode="auto">
            <a:xfrm>
              <a:off x="3228976" y="1830388"/>
              <a:ext cx="376238" cy="315913"/>
            </a:xfrm>
            <a:custGeom>
              <a:avLst/>
              <a:gdLst>
                <a:gd name="T0" fmla="*/ 0 w 89"/>
                <a:gd name="T1" fmla="*/ 50 h 74"/>
                <a:gd name="T2" fmla="*/ 84 w 89"/>
                <a:gd name="T3" fmla="*/ 28 h 74"/>
                <a:gd name="T4" fmla="*/ 1 w 89"/>
                <a:gd name="T5" fmla="*/ 60 h 74"/>
                <a:gd name="T6" fmla="*/ 0 w 89"/>
                <a:gd name="T7" fmla="*/ 5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" h="74">
                  <a:moveTo>
                    <a:pt x="0" y="50"/>
                  </a:moveTo>
                  <a:cubicBezTo>
                    <a:pt x="16" y="34"/>
                    <a:pt x="70" y="0"/>
                    <a:pt x="84" y="28"/>
                  </a:cubicBezTo>
                  <a:cubicBezTo>
                    <a:pt x="89" y="40"/>
                    <a:pt x="47" y="74"/>
                    <a:pt x="1" y="6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BED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17"/>
            <p:cNvSpPr/>
            <p:nvPr/>
          </p:nvSpPr>
          <p:spPr bwMode="auto">
            <a:xfrm>
              <a:off x="3206751" y="1809750"/>
              <a:ext cx="423863" cy="284163"/>
            </a:xfrm>
            <a:custGeom>
              <a:avLst/>
              <a:gdLst>
                <a:gd name="T0" fmla="*/ 7 w 100"/>
                <a:gd name="T1" fmla="*/ 50 h 67"/>
                <a:gd name="T2" fmla="*/ 78 w 100"/>
                <a:gd name="T3" fmla="*/ 20 h 67"/>
                <a:gd name="T4" fmla="*/ 78 w 100"/>
                <a:gd name="T5" fmla="*/ 45 h 67"/>
                <a:gd name="T6" fmla="*/ 7 w 100"/>
                <a:gd name="T7" fmla="*/ 59 h 67"/>
                <a:gd name="T8" fmla="*/ 3 w 100"/>
                <a:gd name="T9" fmla="*/ 61 h 67"/>
                <a:gd name="T10" fmla="*/ 68 w 100"/>
                <a:gd name="T11" fmla="*/ 55 h 67"/>
                <a:gd name="T12" fmla="*/ 87 w 100"/>
                <a:gd name="T13" fmla="*/ 21 h 67"/>
                <a:gd name="T14" fmla="*/ 1 w 100"/>
                <a:gd name="T15" fmla="*/ 50 h 67"/>
                <a:gd name="T16" fmla="*/ 7 w 100"/>
                <a:gd name="T17" fmla="*/ 5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67">
                  <a:moveTo>
                    <a:pt x="7" y="50"/>
                  </a:moveTo>
                  <a:cubicBezTo>
                    <a:pt x="21" y="35"/>
                    <a:pt x="57" y="10"/>
                    <a:pt x="78" y="20"/>
                  </a:cubicBezTo>
                  <a:cubicBezTo>
                    <a:pt x="89" y="25"/>
                    <a:pt x="84" y="38"/>
                    <a:pt x="78" y="45"/>
                  </a:cubicBezTo>
                  <a:cubicBezTo>
                    <a:pt x="62" y="64"/>
                    <a:pt x="30" y="65"/>
                    <a:pt x="7" y="59"/>
                  </a:cubicBezTo>
                  <a:cubicBezTo>
                    <a:pt x="6" y="59"/>
                    <a:pt x="1" y="61"/>
                    <a:pt x="3" y="61"/>
                  </a:cubicBezTo>
                  <a:cubicBezTo>
                    <a:pt x="25" y="67"/>
                    <a:pt x="47" y="66"/>
                    <a:pt x="68" y="55"/>
                  </a:cubicBezTo>
                  <a:cubicBezTo>
                    <a:pt x="79" y="50"/>
                    <a:pt x="100" y="34"/>
                    <a:pt x="87" y="21"/>
                  </a:cubicBezTo>
                  <a:cubicBezTo>
                    <a:pt x="66" y="0"/>
                    <a:pt x="16" y="35"/>
                    <a:pt x="1" y="50"/>
                  </a:cubicBezTo>
                  <a:cubicBezTo>
                    <a:pt x="0" y="51"/>
                    <a:pt x="6" y="51"/>
                    <a:pt x="7" y="50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18"/>
            <p:cNvSpPr/>
            <p:nvPr/>
          </p:nvSpPr>
          <p:spPr bwMode="auto">
            <a:xfrm>
              <a:off x="3168651" y="1673225"/>
              <a:ext cx="76200" cy="476250"/>
            </a:xfrm>
            <a:custGeom>
              <a:avLst/>
              <a:gdLst>
                <a:gd name="T0" fmla="*/ 7 w 18"/>
                <a:gd name="T1" fmla="*/ 4 h 112"/>
                <a:gd name="T2" fmla="*/ 11 w 18"/>
                <a:gd name="T3" fmla="*/ 109 h 112"/>
                <a:gd name="T4" fmla="*/ 17 w 18"/>
                <a:gd name="T5" fmla="*/ 107 h 112"/>
                <a:gd name="T6" fmla="*/ 13 w 18"/>
                <a:gd name="T7" fmla="*/ 3 h 112"/>
                <a:gd name="T8" fmla="*/ 7 w 18"/>
                <a:gd name="T9" fmla="*/ 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12">
                  <a:moveTo>
                    <a:pt x="7" y="4"/>
                  </a:moveTo>
                  <a:cubicBezTo>
                    <a:pt x="0" y="38"/>
                    <a:pt x="6" y="75"/>
                    <a:pt x="11" y="109"/>
                  </a:cubicBezTo>
                  <a:cubicBezTo>
                    <a:pt x="12" y="112"/>
                    <a:pt x="18" y="110"/>
                    <a:pt x="17" y="107"/>
                  </a:cubicBezTo>
                  <a:cubicBezTo>
                    <a:pt x="11" y="74"/>
                    <a:pt x="6" y="37"/>
                    <a:pt x="13" y="3"/>
                  </a:cubicBezTo>
                  <a:cubicBezTo>
                    <a:pt x="13" y="0"/>
                    <a:pt x="7" y="1"/>
                    <a:pt x="7" y="4"/>
                  </a:cubicBezTo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19"/>
            <p:cNvSpPr/>
            <p:nvPr/>
          </p:nvSpPr>
          <p:spPr bwMode="auto">
            <a:xfrm>
              <a:off x="2597151" y="708025"/>
              <a:ext cx="1466850" cy="1160463"/>
            </a:xfrm>
            <a:custGeom>
              <a:avLst/>
              <a:gdLst>
                <a:gd name="T0" fmla="*/ 106 w 346"/>
                <a:gd name="T1" fmla="*/ 70 h 273"/>
                <a:gd name="T2" fmla="*/ 145 w 346"/>
                <a:gd name="T3" fmla="*/ 10 h 273"/>
                <a:gd name="T4" fmla="*/ 223 w 346"/>
                <a:gd name="T5" fmla="*/ 53 h 273"/>
                <a:gd name="T6" fmla="*/ 301 w 346"/>
                <a:gd name="T7" fmla="*/ 46 h 273"/>
                <a:gd name="T8" fmla="*/ 300 w 346"/>
                <a:gd name="T9" fmla="*/ 123 h 273"/>
                <a:gd name="T10" fmla="*/ 337 w 346"/>
                <a:gd name="T11" fmla="*/ 167 h 273"/>
                <a:gd name="T12" fmla="*/ 260 w 346"/>
                <a:gd name="T13" fmla="*/ 205 h 273"/>
                <a:gd name="T14" fmla="*/ 212 w 346"/>
                <a:gd name="T15" fmla="*/ 266 h 273"/>
                <a:gd name="T16" fmla="*/ 154 w 346"/>
                <a:gd name="T17" fmla="*/ 224 h 273"/>
                <a:gd name="T18" fmla="*/ 139 w 346"/>
                <a:gd name="T19" fmla="*/ 241 h 273"/>
                <a:gd name="T20" fmla="*/ 63 w 346"/>
                <a:gd name="T21" fmla="*/ 248 h 273"/>
                <a:gd name="T22" fmla="*/ 53 w 346"/>
                <a:gd name="T23" fmla="*/ 174 h 273"/>
                <a:gd name="T24" fmla="*/ 14 w 346"/>
                <a:gd name="T25" fmla="*/ 103 h 273"/>
                <a:gd name="T26" fmla="*/ 106 w 346"/>
                <a:gd name="T27" fmla="*/ 7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6" h="273">
                  <a:moveTo>
                    <a:pt x="106" y="70"/>
                  </a:moveTo>
                  <a:cubicBezTo>
                    <a:pt x="106" y="70"/>
                    <a:pt x="94" y="21"/>
                    <a:pt x="145" y="10"/>
                  </a:cubicBezTo>
                  <a:cubicBezTo>
                    <a:pt x="195" y="0"/>
                    <a:pt x="220" y="24"/>
                    <a:pt x="223" y="53"/>
                  </a:cubicBezTo>
                  <a:cubicBezTo>
                    <a:pt x="223" y="53"/>
                    <a:pt x="262" y="9"/>
                    <a:pt x="301" y="46"/>
                  </a:cubicBezTo>
                  <a:cubicBezTo>
                    <a:pt x="346" y="89"/>
                    <a:pt x="307" y="116"/>
                    <a:pt x="300" y="123"/>
                  </a:cubicBezTo>
                  <a:cubicBezTo>
                    <a:pt x="300" y="123"/>
                    <a:pt x="342" y="133"/>
                    <a:pt x="337" y="167"/>
                  </a:cubicBezTo>
                  <a:cubicBezTo>
                    <a:pt x="332" y="210"/>
                    <a:pt x="299" y="236"/>
                    <a:pt x="260" y="205"/>
                  </a:cubicBezTo>
                  <a:cubicBezTo>
                    <a:pt x="260" y="205"/>
                    <a:pt x="271" y="257"/>
                    <a:pt x="212" y="266"/>
                  </a:cubicBezTo>
                  <a:cubicBezTo>
                    <a:pt x="156" y="273"/>
                    <a:pt x="155" y="226"/>
                    <a:pt x="154" y="224"/>
                  </a:cubicBezTo>
                  <a:cubicBezTo>
                    <a:pt x="154" y="224"/>
                    <a:pt x="148" y="233"/>
                    <a:pt x="139" y="241"/>
                  </a:cubicBezTo>
                  <a:cubicBezTo>
                    <a:pt x="124" y="255"/>
                    <a:pt x="98" y="268"/>
                    <a:pt x="63" y="248"/>
                  </a:cubicBezTo>
                  <a:cubicBezTo>
                    <a:pt x="14" y="220"/>
                    <a:pt x="44" y="172"/>
                    <a:pt x="53" y="174"/>
                  </a:cubicBezTo>
                  <a:cubicBezTo>
                    <a:pt x="53" y="174"/>
                    <a:pt x="0" y="155"/>
                    <a:pt x="14" y="103"/>
                  </a:cubicBezTo>
                  <a:cubicBezTo>
                    <a:pt x="26" y="58"/>
                    <a:pt x="84" y="50"/>
                    <a:pt x="106" y="70"/>
                  </a:cubicBezTo>
                </a:path>
              </a:pathLst>
            </a:custGeom>
            <a:solidFill>
              <a:srgbClr val="FCC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20"/>
            <p:cNvSpPr>
              <a:spLocks noEditPoints="1"/>
            </p:cNvSpPr>
            <p:nvPr/>
          </p:nvSpPr>
          <p:spPr bwMode="auto">
            <a:xfrm>
              <a:off x="3838576" y="1231900"/>
              <a:ext cx="187325" cy="403225"/>
            </a:xfrm>
            <a:custGeom>
              <a:avLst/>
              <a:gdLst>
                <a:gd name="T0" fmla="*/ 0 w 44"/>
                <a:gd name="T1" fmla="*/ 95 h 95"/>
                <a:gd name="T2" fmla="*/ 0 w 44"/>
                <a:gd name="T3" fmla="*/ 95 h 95"/>
                <a:gd name="T4" fmla="*/ 0 w 44"/>
                <a:gd name="T5" fmla="*/ 95 h 95"/>
                <a:gd name="T6" fmla="*/ 0 w 44"/>
                <a:gd name="T7" fmla="*/ 95 h 95"/>
                <a:gd name="T8" fmla="*/ 44 w 44"/>
                <a:gd name="T9" fmla="*/ 46 h 95"/>
                <a:gd name="T10" fmla="*/ 0 w 44"/>
                <a:gd name="T11" fmla="*/ 95 h 95"/>
                <a:gd name="T12" fmla="*/ 44 w 44"/>
                <a:gd name="T13" fmla="*/ 46 h 95"/>
                <a:gd name="T14" fmla="*/ 44 w 44"/>
                <a:gd name="T15" fmla="*/ 45 h 95"/>
                <a:gd name="T16" fmla="*/ 44 w 44"/>
                <a:gd name="T17" fmla="*/ 45 h 95"/>
                <a:gd name="T18" fmla="*/ 44 w 44"/>
                <a:gd name="T19" fmla="*/ 45 h 95"/>
                <a:gd name="T20" fmla="*/ 44 w 44"/>
                <a:gd name="T21" fmla="*/ 45 h 95"/>
                <a:gd name="T22" fmla="*/ 44 w 44"/>
                <a:gd name="T23" fmla="*/ 45 h 95"/>
                <a:gd name="T24" fmla="*/ 44 w 44"/>
                <a:gd name="T25" fmla="*/ 45 h 95"/>
                <a:gd name="T26" fmla="*/ 7 w 44"/>
                <a:gd name="T27" fmla="*/ 0 h 95"/>
                <a:gd name="T28" fmla="*/ 7 w 44"/>
                <a:gd name="T29" fmla="*/ 0 h 95"/>
                <a:gd name="T30" fmla="*/ 7 w 44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" h="95">
                  <a:moveTo>
                    <a:pt x="0" y="95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moveTo>
                    <a:pt x="44" y="46"/>
                  </a:moveTo>
                  <a:cubicBezTo>
                    <a:pt x="40" y="75"/>
                    <a:pt x="23" y="95"/>
                    <a:pt x="0" y="95"/>
                  </a:cubicBezTo>
                  <a:cubicBezTo>
                    <a:pt x="23" y="95"/>
                    <a:pt x="40" y="75"/>
                    <a:pt x="44" y="46"/>
                  </a:cubicBezTo>
                  <a:moveTo>
                    <a:pt x="44" y="45"/>
                  </a:moveTo>
                  <a:cubicBezTo>
                    <a:pt x="44" y="45"/>
                    <a:pt x="44" y="45"/>
                    <a:pt x="44" y="45"/>
                  </a:cubicBezTo>
                  <a:cubicBezTo>
                    <a:pt x="44" y="45"/>
                    <a:pt x="44" y="45"/>
                    <a:pt x="44" y="45"/>
                  </a:cubicBezTo>
                  <a:moveTo>
                    <a:pt x="44" y="45"/>
                  </a:moveTo>
                  <a:cubicBezTo>
                    <a:pt x="44" y="45"/>
                    <a:pt x="44" y="45"/>
                    <a:pt x="44" y="45"/>
                  </a:cubicBezTo>
                  <a:cubicBezTo>
                    <a:pt x="44" y="45"/>
                    <a:pt x="44" y="45"/>
                    <a:pt x="44" y="45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21"/>
            <p:cNvSpPr/>
            <p:nvPr/>
          </p:nvSpPr>
          <p:spPr bwMode="auto">
            <a:xfrm>
              <a:off x="3825876" y="1027113"/>
              <a:ext cx="203200" cy="608013"/>
            </a:xfrm>
            <a:custGeom>
              <a:avLst/>
              <a:gdLst>
                <a:gd name="T0" fmla="*/ 31 w 48"/>
                <a:gd name="T1" fmla="*/ 0 h 143"/>
                <a:gd name="T2" fmla="*/ 24 w 48"/>
                <a:gd name="T3" fmla="*/ 9 h 143"/>
                <a:gd name="T4" fmla="*/ 7 w 48"/>
                <a:gd name="T5" fmla="*/ 45 h 143"/>
                <a:gd name="T6" fmla="*/ 14 w 48"/>
                <a:gd name="T7" fmla="*/ 50 h 143"/>
                <a:gd name="T8" fmla="*/ 30 w 48"/>
                <a:gd name="T9" fmla="*/ 62 h 143"/>
                <a:gd name="T10" fmla="*/ 36 w 48"/>
                <a:gd name="T11" fmla="*/ 113 h 143"/>
                <a:gd name="T12" fmla="*/ 0 w 48"/>
                <a:gd name="T13" fmla="*/ 143 h 143"/>
                <a:gd name="T14" fmla="*/ 3 w 48"/>
                <a:gd name="T15" fmla="*/ 143 h 143"/>
                <a:gd name="T16" fmla="*/ 3 w 48"/>
                <a:gd name="T17" fmla="*/ 143 h 143"/>
                <a:gd name="T18" fmla="*/ 3 w 48"/>
                <a:gd name="T19" fmla="*/ 143 h 143"/>
                <a:gd name="T20" fmla="*/ 47 w 48"/>
                <a:gd name="T21" fmla="*/ 94 h 143"/>
                <a:gd name="T22" fmla="*/ 47 w 48"/>
                <a:gd name="T23" fmla="*/ 93 h 143"/>
                <a:gd name="T24" fmla="*/ 47 w 48"/>
                <a:gd name="T25" fmla="*/ 93 h 143"/>
                <a:gd name="T26" fmla="*/ 47 w 48"/>
                <a:gd name="T27" fmla="*/ 93 h 143"/>
                <a:gd name="T28" fmla="*/ 47 w 48"/>
                <a:gd name="T29" fmla="*/ 93 h 143"/>
                <a:gd name="T30" fmla="*/ 47 w 48"/>
                <a:gd name="T31" fmla="*/ 92 h 143"/>
                <a:gd name="T32" fmla="*/ 48 w 48"/>
                <a:gd name="T33" fmla="*/ 87 h 143"/>
                <a:gd name="T34" fmla="*/ 10 w 48"/>
                <a:gd name="T35" fmla="*/ 48 h 143"/>
                <a:gd name="T36" fmla="*/ 10 w 48"/>
                <a:gd name="T37" fmla="*/ 48 h 143"/>
                <a:gd name="T38" fmla="*/ 10 w 48"/>
                <a:gd name="T39" fmla="*/ 48 h 143"/>
                <a:gd name="T40" fmla="*/ 10 w 48"/>
                <a:gd name="T41" fmla="*/ 48 h 143"/>
                <a:gd name="T42" fmla="*/ 10 w 48"/>
                <a:gd name="T43" fmla="*/ 48 h 143"/>
                <a:gd name="T44" fmla="*/ 31 w 48"/>
                <a:gd name="T45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143">
                  <a:moveTo>
                    <a:pt x="31" y="0"/>
                  </a:moveTo>
                  <a:cubicBezTo>
                    <a:pt x="29" y="3"/>
                    <a:pt x="27" y="6"/>
                    <a:pt x="24" y="9"/>
                  </a:cubicBezTo>
                  <a:cubicBezTo>
                    <a:pt x="25" y="22"/>
                    <a:pt x="19" y="34"/>
                    <a:pt x="7" y="45"/>
                  </a:cubicBezTo>
                  <a:cubicBezTo>
                    <a:pt x="1" y="49"/>
                    <a:pt x="8" y="48"/>
                    <a:pt x="14" y="50"/>
                  </a:cubicBezTo>
                  <a:cubicBezTo>
                    <a:pt x="20" y="53"/>
                    <a:pt x="26" y="57"/>
                    <a:pt x="30" y="62"/>
                  </a:cubicBezTo>
                  <a:cubicBezTo>
                    <a:pt x="44" y="76"/>
                    <a:pt x="44" y="96"/>
                    <a:pt x="36" y="113"/>
                  </a:cubicBezTo>
                  <a:cubicBezTo>
                    <a:pt x="27" y="131"/>
                    <a:pt x="14" y="141"/>
                    <a:pt x="0" y="143"/>
                  </a:cubicBezTo>
                  <a:cubicBezTo>
                    <a:pt x="1" y="143"/>
                    <a:pt x="2" y="143"/>
                    <a:pt x="3" y="143"/>
                  </a:cubicBezTo>
                  <a:cubicBezTo>
                    <a:pt x="3" y="143"/>
                    <a:pt x="3" y="143"/>
                    <a:pt x="3" y="143"/>
                  </a:cubicBezTo>
                  <a:cubicBezTo>
                    <a:pt x="3" y="143"/>
                    <a:pt x="3" y="143"/>
                    <a:pt x="3" y="143"/>
                  </a:cubicBezTo>
                  <a:cubicBezTo>
                    <a:pt x="26" y="143"/>
                    <a:pt x="43" y="123"/>
                    <a:pt x="47" y="94"/>
                  </a:cubicBezTo>
                  <a:cubicBezTo>
                    <a:pt x="47" y="94"/>
                    <a:pt x="47" y="94"/>
                    <a:pt x="47" y="93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7" y="93"/>
                    <a:pt x="47" y="92"/>
                    <a:pt x="47" y="92"/>
                  </a:cubicBezTo>
                  <a:cubicBezTo>
                    <a:pt x="48" y="91"/>
                    <a:pt x="48" y="89"/>
                    <a:pt x="48" y="87"/>
                  </a:cubicBezTo>
                  <a:cubicBezTo>
                    <a:pt x="48" y="57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5" y="43"/>
                    <a:pt x="39" y="26"/>
                    <a:pt x="31" y="0"/>
                  </a:cubicBezTo>
                </a:path>
              </a:pathLst>
            </a:custGeom>
            <a:solidFill>
              <a:srgbClr val="FBB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22"/>
            <p:cNvSpPr>
              <a:spLocks noEditPoints="1"/>
            </p:cNvSpPr>
            <p:nvPr/>
          </p:nvSpPr>
          <p:spPr bwMode="auto">
            <a:xfrm>
              <a:off x="2800351" y="1660525"/>
              <a:ext cx="449263" cy="128588"/>
            </a:xfrm>
            <a:custGeom>
              <a:avLst/>
              <a:gdLst>
                <a:gd name="T0" fmla="*/ 5 w 106"/>
                <a:gd name="T1" fmla="*/ 17 h 30"/>
                <a:gd name="T2" fmla="*/ 0 w 106"/>
                <a:gd name="T3" fmla="*/ 18 h 30"/>
                <a:gd name="T4" fmla="*/ 20 w 106"/>
                <a:gd name="T5" fmla="*/ 29 h 30"/>
                <a:gd name="T6" fmla="*/ 27 w 106"/>
                <a:gd name="T7" fmla="*/ 30 h 30"/>
                <a:gd name="T8" fmla="*/ 15 w 106"/>
                <a:gd name="T9" fmla="*/ 24 h 30"/>
                <a:gd name="T10" fmla="*/ 5 w 106"/>
                <a:gd name="T11" fmla="*/ 17 h 30"/>
                <a:gd name="T12" fmla="*/ 106 w 106"/>
                <a:gd name="T13" fmla="*/ 0 h 30"/>
                <a:gd name="T14" fmla="*/ 106 w 106"/>
                <a:gd name="T15" fmla="*/ 0 h 30"/>
                <a:gd name="T16" fmla="*/ 106 w 106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30">
                  <a:moveTo>
                    <a:pt x="5" y="17"/>
                  </a:moveTo>
                  <a:cubicBezTo>
                    <a:pt x="3" y="17"/>
                    <a:pt x="2" y="18"/>
                    <a:pt x="0" y="18"/>
                  </a:cubicBezTo>
                  <a:cubicBezTo>
                    <a:pt x="6" y="23"/>
                    <a:pt x="13" y="26"/>
                    <a:pt x="20" y="29"/>
                  </a:cubicBezTo>
                  <a:cubicBezTo>
                    <a:pt x="22" y="29"/>
                    <a:pt x="25" y="30"/>
                    <a:pt x="27" y="30"/>
                  </a:cubicBezTo>
                  <a:cubicBezTo>
                    <a:pt x="23" y="28"/>
                    <a:pt x="19" y="26"/>
                    <a:pt x="15" y="24"/>
                  </a:cubicBezTo>
                  <a:cubicBezTo>
                    <a:pt x="11" y="22"/>
                    <a:pt x="8" y="19"/>
                    <a:pt x="5" y="17"/>
                  </a:cubicBezTo>
                  <a:moveTo>
                    <a:pt x="106" y="0"/>
                  </a:moveTo>
                  <a:cubicBezTo>
                    <a:pt x="106" y="0"/>
                    <a:pt x="106" y="0"/>
                    <a:pt x="106" y="0"/>
                  </a:cubicBezTo>
                  <a:cubicBezTo>
                    <a:pt x="106" y="0"/>
                    <a:pt x="106" y="0"/>
                    <a:pt x="106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23"/>
            <p:cNvSpPr>
              <a:spLocks noEditPoints="1"/>
            </p:cNvSpPr>
            <p:nvPr/>
          </p:nvSpPr>
          <p:spPr bwMode="auto">
            <a:xfrm>
              <a:off x="2820989" y="1095375"/>
              <a:ext cx="1169988" cy="739775"/>
            </a:xfrm>
            <a:custGeom>
              <a:avLst/>
              <a:gdLst>
                <a:gd name="T0" fmla="*/ 167 w 276"/>
                <a:gd name="T1" fmla="*/ 139 h 174"/>
                <a:gd name="T2" fmla="*/ 178 w 276"/>
                <a:gd name="T3" fmla="*/ 132 h 174"/>
                <a:gd name="T4" fmla="*/ 181 w 276"/>
                <a:gd name="T5" fmla="*/ 145 h 174"/>
                <a:gd name="T6" fmla="*/ 138 w 276"/>
                <a:gd name="T7" fmla="*/ 165 h 174"/>
                <a:gd name="T8" fmla="*/ 112 w 276"/>
                <a:gd name="T9" fmla="*/ 144 h 174"/>
                <a:gd name="T10" fmla="*/ 140 w 276"/>
                <a:gd name="T11" fmla="*/ 149 h 174"/>
                <a:gd name="T12" fmla="*/ 221 w 276"/>
                <a:gd name="T13" fmla="*/ 111 h 174"/>
                <a:gd name="T14" fmla="*/ 251 w 276"/>
                <a:gd name="T15" fmla="*/ 64 h 174"/>
                <a:gd name="T16" fmla="*/ 255 w 276"/>
                <a:gd name="T17" fmla="*/ 50 h 174"/>
                <a:gd name="T18" fmla="*/ 264 w 276"/>
                <a:gd name="T19" fmla="*/ 57 h 174"/>
                <a:gd name="T20" fmla="*/ 236 w 276"/>
                <a:gd name="T21" fmla="*/ 116 h 174"/>
                <a:gd name="T22" fmla="*/ 257 w 276"/>
                <a:gd name="T23" fmla="*/ 0 h 174"/>
                <a:gd name="T24" fmla="*/ 38 w 276"/>
                <a:gd name="T25" fmla="*/ 141 h 174"/>
                <a:gd name="T26" fmla="*/ 50 w 276"/>
                <a:gd name="T27" fmla="*/ 140 h 174"/>
                <a:gd name="T28" fmla="*/ 56 w 276"/>
                <a:gd name="T29" fmla="*/ 145 h 174"/>
                <a:gd name="T30" fmla="*/ 34 w 276"/>
                <a:gd name="T31" fmla="*/ 158 h 174"/>
                <a:gd name="T32" fmla="*/ 6 w 276"/>
                <a:gd name="T33" fmla="*/ 149 h 174"/>
                <a:gd name="T34" fmla="*/ 10 w 276"/>
                <a:gd name="T35" fmla="*/ 157 h 174"/>
                <a:gd name="T36" fmla="*/ 28 w 276"/>
                <a:gd name="T37" fmla="*/ 163 h 174"/>
                <a:gd name="T38" fmla="*/ 84 w 276"/>
                <a:gd name="T39" fmla="*/ 140 h 174"/>
                <a:gd name="T40" fmla="*/ 93 w 276"/>
                <a:gd name="T41" fmla="*/ 132 h 174"/>
                <a:gd name="T42" fmla="*/ 96 w 276"/>
                <a:gd name="T43" fmla="*/ 137 h 174"/>
                <a:gd name="T44" fmla="*/ 101 w 276"/>
                <a:gd name="T45" fmla="*/ 133 h 174"/>
                <a:gd name="T46" fmla="*/ 101 w 276"/>
                <a:gd name="T47" fmla="*/ 133 h 174"/>
                <a:gd name="T48" fmla="*/ 139 w 276"/>
                <a:gd name="T49" fmla="*/ 174 h 174"/>
                <a:gd name="T50" fmla="*/ 195 w 276"/>
                <a:gd name="T51" fmla="*/ 115 h 174"/>
                <a:gd name="T52" fmla="*/ 200 w 276"/>
                <a:gd name="T53" fmla="*/ 113 h 174"/>
                <a:gd name="T54" fmla="*/ 207 w 276"/>
                <a:gd name="T55" fmla="*/ 114 h 174"/>
                <a:gd name="T56" fmla="*/ 207 w 276"/>
                <a:gd name="T57" fmla="*/ 114 h 174"/>
                <a:gd name="T58" fmla="*/ 232 w 276"/>
                <a:gd name="T59" fmla="*/ 124 h 174"/>
                <a:gd name="T60" fmla="*/ 270 w 276"/>
                <a:gd name="T61" fmla="*/ 60 h 174"/>
                <a:gd name="T62" fmla="*/ 235 w 276"/>
                <a:gd name="T63" fmla="*/ 3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6" h="174">
                  <a:moveTo>
                    <a:pt x="140" y="149"/>
                  </a:moveTo>
                  <a:cubicBezTo>
                    <a:pt x="150" y="149"/>
                    <a:pt x="159" y="145"/>
                    <a:pt x="167" y="139"/>
                  </a:cubicBezTo>
                  <a:cubicBezTo>
                    <a:pt x="170" y="137"/>
                    <a:pt x="173" y="132"/>
                    <a:pt x="177" y="132"/>
                  </a:cubicBezTo>
                  <a:cubicBezTo>
                    <a:pt x="178" y="132"/>
                    <a:pt x="178" y="132"/>
                    <a:pt x="178" y="132"/>
                  </a:cubicBezTo>
                  <a:cubicBezTo>
                    <a:pt x="180" y="133"/>
                    <a:pt x="181" y="133"/>
                    <a:pt x="181" y="134"/>
                  </a:cubicBezTo>
                  <a:cubicBezTo>
                    <a:pt x="183" y="137"/>
                    <a:pt x="182" y="142"/>
                    <a:pt x="181" y="145"/>
                  </a:cubicBezTo>
                  <a:cubicBezTo>
                    <a:pt x="176" y="158"/>
                    <a:pt x="160" y="163"/>
                    <a:pt x="148" y="165"/>
                  </a:cubicBezTo>
                  <a:cubicBezTo>
                    <a:pt x="145" y="165"/>
                    <a:pt x="142" y="165"/>
                    <a:pt x="138" y="165"/>
                  </a:cubicBezTo>
                  <a:cubicBezTo>
                    <a:pt x="130" y="165"/>
                    <a:pt x="122" y="164"/>
                    <a:pt x="117" y="158"/>
                  </a:cubicBezTo>
                  <a:cubicBezTo>
                    <a:pt x="113" y="155"/>
                    <a:pt x="110" y="149"/>
                    <a:pt x="112" y="144"/>
                  </a:cubicBezTo>
                  <a:cubicBezTo>
                    <a:pt x="119" y="144"/>
                    <a:pt x="126" y="147"/>
                    <a:pt x="133" y="148"/>
                  </a:cubicBezTo>
                  <a:cubicBezTo>
                    <a:pt x="135" y="148"/>
                    <a:pt x="138" y="149"/>
                    <a:pt x="140" y="149"/>
                  </a:cubicBezTo>
                  <a:moveTo>
                    <a:pt x="234" y="116"/>
                  </a:moveTo>
                  <a:cubicBezTo>
                    <a:pt x="229" y="116"/>
                    <a:pt x="224" y="115"/>
                    <a:pt x="221" y="111"/>
                  </a:cubicBezTo>
                  <a:cubicBezTo>
                    <a:pt x="226" y="105"/>
                    <a:pt x="232" y="102"/>
                    <a:pt x="238" y="97"/>
                  </a:cubicBezTo>
                  <a:cubicBezTo>
                    <a:pt x="247" y="88"/>
                    <a:pt x="250" y="76"/>
                    <a:pt x="251" y="64"/>
                  </a:cubicBezTo>
                  <a:cubicBezTo>
                    <a:pt x="251" y="60"/>
                    <a:pt x="248" y="54"/>
                    <a:pt x="252" y="51"/>
                  </a:cubicBezTo>
                  <a:cubicBezTo>
                    <a:pt x="253" y="50"/>
                    <a:pt x="254" y="50"/>
                    <a:pt x="255" y="50"/>
                  </a:cubicBezTo>
                  <a:cubicBezTo>
                    <a:pt x="255" y="50"/>
                    <a:pt x="255" y="50"/>
                    <a:pt x="255" y="50"/>
                  </a:cubicBezTo>
                  <a:cubicBezTo>
                    <a:pt x="259" y="50"/>
                    <a:pt x="262" y="54"/>
                    <a:pt x="264" y="57"/>
                  </a:cubicBezTo>
                  <a:cubicBezTo>
                    <a:pt x="271" y="68"/>
                    <a:pt x="266" y="84"/>
                    <a:pt x="260" y="95"/>
                  </a:cubicBezTo>
                  <a:cubicBezTo>
                    <a:pt x="255" y="103"/>
                    <a:pt x="247" y="115"/>
                    <a:pt x="236" y="116"/>
                  </a:cubicBezTo>
                  <a:cubicBezTo>
                    <a:pt x="235" y="116"/>
                    <a:pt x="234" y="116"/>
                    <a:pt x="234" y="116"/>
                  </a:cubicBezTo>
                  <a:moveTo>
                    <a:pt x="257" y="0"/>
                  </a:moveTo>
                  <a:cubicBezTo>
                    <a:pt x="204" y="74"/>
                    <a:pt x="132" y="110"/>
                    <a:pt x="34" y="141"/>
                  </a:cubicBezTo>
                  <a:cubicBezTo>
                    <a:pt x="35" y="141"/>
                    <a:pt x="36" y="141"/>
                    <a:pt x="38" y="141"/>
                  </a:cubicBezTo>
                  <a:cubicBezTo>
                    <a:pt x="39" y="141"/>
                    <a:pt x="40" y="141"/>
                    <a:pt x="41" y="141"/>
                  </a:cubicBezTo>
                  <a:cubicBezTo>
                    <a:pt x="43" y="141"/>
                    <a:pt x="47" y="140"/>
                    <a:pt x="50" y="140"/>
                  </a:cubicBezTo>
                  <a:cubicBezTo>
                    <a:pt x="51" y="140"/>
                    <a:pt x="53" y="140"/>
                    <a:pt x="54" y="141"/>
                  </a:cubicBezTo>
                  <a:cubicBezTo>
                    <a:pt x="55" y="142"/>
                    <a:pt x="56" y="143"/>
                    <a:pt x="56" y="145"/>
                  </a:cubicBezTo>
                  <a:cubicBezTo>
                    <a:pt x="55" y="148"/>
                    <a:pt x="52" y="152"/>
                    <a:pt x="49" y="154"/>
                  </a:cubicBezTo>
                  <a:cubicBezTo>
                    <a:pt x="45" y="157"/>
                    <a:pt x="40" y="158"/>
                    <a:pt x="34" y="158"/>
                  </a:cubicBezTo>
                  <a:cubicBezTo>
                    <a:pt x="26" y="158"/>
                    <a:pt x="18" y="155"/>
                    <a:pt x="11" y="152"/>
                  </a:cubicBezTo>
                  <a:cubicBezTo>
                    <a:pt x="9" y="151"/>
                    <a:pt x="8" y="150"/>
                    <a:pt x="6" y="149"/>
                  </a:cubicBezTo>
                  <a:cubicBezTo>
                    <a:pt x="4" y="149"/>
                    <a:pt x="2" y="150"/>
                    <a:pt x="0" y="150"/>
                  </a:cubicBezTo>
                  <a:cubicBezTo>
                    <a:pt x="3" y="152"/>
                    <a:pt x="6" y="155"/>
                    <a:pt x="10" y="157"/>
                  </a:cubicBezTo>
                  <a:cubicBezTo>
                    <a:pt x="14" y="159"/>
                    <a:pt x="18" y="161"/>
                    <a:pt x="22" y="163"/>
                  </a:cubicBezTo>
                  <a:cubicBezTo>
                    <a:pt x="24" y="163"/>
                    <a:pt x="26" y="163"/>
                    <a:pt x="28" y="163"/>
                  </a:cubicBezTo>
                  <a:cubicBezTo>
                    <a:pt x="45" y="163"/>
                    <a:pt x="60" y="158"/>
                    <a:pt x="72" y="152"/>
                  </a:cubicBezTo>
                  <a:cubicBezTo>
                    <a:pt x="76" y="149"/>
                    <a:pt x="80" y="145"/>
                    <a:pt x="84" y="140"/>
                  </a:cubicBezTo>
                  <a:cubicBezTo>
                    <a:pt x="86" y="137"/>
                    <a:pt x="88" y="133"/>
                    <a:pt x="91" y="132"/>
                  </a:cubicBezTo>
                  <a:cubicBezTo>
                    <a:pt x="92" y="132"/>
                    <a:pt x="93" y="132"/>
                    <a:pt x="93" y="132"/>
                  </a:cubicBezTo>
                  <a:cubicBezTo>
                    <a:pt x="94" y="132"/>
                    <a:pt x="94" y="132"/>
                    <a:pt x="95" y="133"/>
                  </a:cubicBezTo>
                  <a:cubicBezTo>
                    <a:pt x="95" y="134"/>
                    <a:pt x="96" y="136"/>
                    <a:pt x="96" y="137"/>
                  </a:cubicBezTo>
                  <a:cubicBezTo>
                    <a:pt x="99" y="135"/>
                    <a:pt x="101" y="133"/>
                    <a:pt x="101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5"/>
                    <a:pt x="103" y="168"/>
                    <a:pt x="135" y="174"/>
                  </a:cubicBezTo>
                  <a:cubicBezTo>
                    <a:pt x="136" y="174"/>
                    <a:pt x="137" y="174"/>
                    <a:pt x="139" y="174"/>
                  </a:cubicBezTo>
                  <a:cubicBezTo>
                    <a:pt x="142" y="174"/>
                    <a:pt x="146" y="174"/>
                    <a:pt x="150" y="173"/>
                  </a:cubicBezTo>
                  <a:cubicBezTo>
                    <a:pt x="180" y="168"/>
                    <a:pt x="201" y="145"/>
                    <a:pt x="195" y="115"/>
                  </a:cubicBezTo>
                  <a:cubicBezTo>
                    <a:pt x="194" y="114"/>
                    <a:pt x="197" y="113"/>
                    <a:pt x="199" y="113"/>
                  </a:cubicBezTo>
                  <a:cubicBezTo>
                    <a:pt x="200" y="113"/>
                    <a:pt x="200" y="113"/>
                    <a:pt x="200" y="113"/>
                  </a:cubicBezTo>
                  <a:cubicBezTo>
                    <a:pt x="203" y="115"/>
                    <a:pt x="205" y="116"/>
                    <a:pt x="207" y="118"/>
                  </a:cubicBezTo>
                  <a:cubicBezTo>
                    <a:pt x="207" y="115"/>
                    <a:pt x="207" y="114"/>
                    <a:pt x="207" y="114"/>
                  </a:cubicBezTo>
                  <a:cubicBezTo>
                    <a:pt x="207" y="114"/>
                    <a:pt x="207" y="114"/>
                    <a:pt x="207" y="114"/>
                  </a:cubicBezTo>
                  <a:cubicBezTo>
                    <a:pt x="207" y="114"/>
                    <a:pt x="207" y="114"/>
                    <a:pt x="207" y="114"/>
                  </a:cubicBezTo>
                  <a:cubicBezTo>
                    <a:pt x="212" y="118"/>
                    <a:pt x="217" y="121"/>
                    <a:pt x="222" y="123"/>
                  </a:cubicBezTo>
                  <a:cubicBezTo>
                    <a:pt x="225" y="124"/>
                    <a:pt x="229" y="124"/>
                    <a:pt x="232" y="124"/>
                  </a:cubicBezTo>
                  <a:cubicBezTo>
                    <a:pt x="245" y="124"/>
                    <a:pt x="258" y="118"/>
                    <a:pt x="265" y="103"/>
                  </a:cubicBezTo>
                  <a:cubicBezTo>
                    <a:pt x="270" y="90"/>
                    <a:pt x="276" y="73"/>
                    <a:pt x="270" y="60"/>
                  </a:cubicBezTo>
                  <a:cubicBezTo>
                    <a:pt x="264" y="46"/>
                    <a:pt x="250" y="37"/>
                    <a:pt x="235" y="33"/>
                  </a:cubicBezTo>
                  <a:cubicBezTo>
                    <a:pt x="235" y="33"/>
                    <a:pt x="234" y="32"/>
                    <a:pt x="235" y="32"/>
                  </a:cubicBezTo>
                  <a:cubicBezTo>
                    <a:pt x="245" y="23"/>
                    <a:pt x="254" y="12"/>
                    <a:pt x="257" y="0"/>
                  </a:cubicBezTo>
                </a:path>
              </a:pathLst>
            </a:custGeom>
            <a:solidFill>
              <a:srgbClr val="FBB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24"/>
            <p:cNvSpPr/>
            <p:nvPr/>
          </p:nvSpPr>
          <p:spPr bwMode="auto">
            <a:xfrm>
              <a:off x="3462339" y="1839913"/>
              <a:ext cx="33338" cy="0"/>
            </a:xfrm>
            <a:custGeom>
              <a:avLst/>
              <a:gdLst>
                <a:gd name="T0" fmla="*/ 8 w 8"/>
                <a:gd name="T1" fmla="*/ 0 w 8"/>
                <a:gd name="T2" fmla="*/ 0 w 8"/>
                <a:gd name="T3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cubicBezTo>
                    <a:pt x="5" y="0"/>
                    <a:pt x="2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5" y="0"/>
                    <a:pt x="8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25"/>
            <p:cNvSpPr>
              <a:spLocks noEditPoints="1"/>
            </p:cNvSpPr>
            <p:nvPr/>
          </p:nvSpPr>
          <p:spPr bwMode="auto">
            <a:xfrm>
              <a:off x="3178176" y="1601788"/>
              <a:ext cx="525463" cy="238125"/>
            </a:xfrm>
            <a:custGeom>
              <a:avLst/>
              <a:gdLst>
                <a:gd name="T0" fmla="*/ 6 w 124"/>
                <a:gd name="T1" fmla="*/ 20 h 56"/>
                <a:gd name="T2" fmla="*/ 0 w 124"/>
                <a:gd name="T3" fmla="*/ 26 h 56"/>
                <a:gd name="T4" fmla="*/ 6 w 124"/>
                <a:gd name="T5" fmla="*/ 22 h 56"/>
                <a:gd name="T6" fmla="*/ 6 w 124"/>
                <a:gd name="T7" fmla="*/ 20 h 56"/>
                <a:gd name="T8" fmla="*/ 117 w 124"/>
                <a:gd name="T9" fmla="*/ 0 h 56"/>
                <a:gd name="T10" fmla="*/ 117 w 124"/>
                <a:gd name="T11" fmla="*/ 6 h 56"/>
                <a:gd name="T12" fmla="*/ 77 w 124"/>
                <a:gd name="T13" fmla="*/ 55 h 56"/>
                <a:gd name="T14" fmla="*/ 67 w 124"/>
                <a:gd name="T15" fmla="*/ 56 h 56"/>
                <a:gd name="T16" fmla="*/ 75 w 124"/>
                <a:gd name="T17" fmla="*/ 56 h 56"/>
                <a:gd name="T18" fmla="*/ 75 w 124"/>
                <a:gd name="T19" fmla="*/ 56 h 56"/>
                <a:gd name="T20" fmla="*/ 124 w 124"/>
                <a:gd name="T21" fmla="*/ 4 h 56"/>
                <a:gd name="T22" fmla="*/ 124 w 124"/>
                <a:gd name="T23" fmla="*/ 4 h 56"/>
                <a:gd name="T24" fmla="*/ 117 w 124"/>
                <a:gd name="T2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56">
                  <a:moveTo>
                    <a:pt x="6" y="20"/>
                  </a:moveTo>
                  <a:cubicBezTo>
                    <a:pt x="4" y="22"/>
                    <a:pt x="2" y="24"/>
                    <a:pt x="0" y="26"/>
                  </a:cubicBezTo>
                  <a:cubicBezTo>
                    <a:pt x="3" y="25"/>
                    <a:pt x="4" y="23"/>
                    <a:pt x="6" y="22"/>
                  </a:cubicBezTo>
                  <a:cubicBezTo>
                    <a:pt x="6" y="21"/>
                    <a:pt x="6" y="21"/>
                    <a:pt x="6" y="20"/>
                  </a:cubicBezTo>
                  <a:moveTo>
                    <a:pt x="117" y="0"/>
                  </a:moveTo>
                  <a:cubicBezTo>
                    <a:pt x="117" y="2"/>
                    <a:pt x="117" y="4"/>
                    <a:pt x="117" y="6"/>
                  </a:cubicBezTo>
                  <a:cubicBezTo>
                    <a:pt x="116" y="30"/>
                    <a:pt x="101" y="49"/>
                    <a:pt x="77" y="55"/>
                  </a:cubicBezTo>
                  <a:cubicBezTo>
                    <a:pt x="74" y="55"/>
                    <a:pt x="70" y="56"/>
                    <a:pt x="67" y="56"/>
                  </a:cubicBezTo>
                  <a:cubicBezTo>
                    <a:pt x="69" y="56"/>
                    <a:pt x="72" y="56"/>
                    <a:pt x="75" y="56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118" y="50"/>
                    <a:pt x="124" y="20"/>
                    <a:pt x="124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2" y="3"/>
                    <a:pt x="119" y="1"/>
                    <a:pt x="117" y="0"/>
                  </a:cubicBezTo>
                </a:path>
              </a:pathLst>
            </a:custGeom>
            <a:solidFill>
              <a:srgbClr val="FBB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26"/>
            <p:cNvSpPr/>
            <p:nvPr/>
          </p:nvSpPr>
          <p:spPr bwMode="auto">
            <a:xfrm>
              <a:off x="2770189" y="1741488"/>
              <a:ext cx="17463" cy="7938"/>
            </a:xfrm>
            <a:custGeom>
              <a:avLst/>
              <a:gdLst>
                <a:gd name="T0" fmla="*/ 1 w 4"/>
                <a:gd name="T1" fmla="*/ 0 h 2"/>
                <a:gd name="T2" fmla="*/ 1 w 4"/>
                <a:gd name="T3" fmla="*/ 0 h 2"/>
                <a:gd name="T4" fmla="*/ 4 w 4"/>
                <a:gd name="T5" fmla="*/ 2 h 2"/>
                <a:gd name="T6" fmla="*/ 1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1" y="0"/>
                    <a:pt x="0" y="0"/>
                    <a:pt x="1" y="0"/>
                  </a:cubicBezTo>
                  <a:cubicBezTo>
                    <a:pt x="2" y="1"/>
                    <a:pt x="3" y="1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27"/>
            <p:cNvSpPr/>
            <p:nvPr/>
          </p:nvSpPr>
          <p:spPr bwMode="auto">
            <a:xfrm>
              <a:off x="2482851" y="622300"/>
              <a:ext cx="1530350" cy="1233488"/>
            </a:xfrm>
            <a:custGeom>
              <a:avLst/>
              <a:gdLst>
                <a:gd name="T0" fmla="*/ 126 w 361"/>
                <a:gd name="T1" fmla="*/ 89 h 290"/>
                <a:gd name="T2" fmla="*/ 137 w 361"/>
                <a:gd name="T3" fmla="*/ 45 h 290"/>
                <a:gd name="T4" fmla="*/ 217 w 361"/>
                <a:gd name="T5" fmla="*/ 38 h 290"/>
                <a:gd name="T6" fmla="*/ 237 w 361"/>
                <a:gd name="T7" fmla="*/ 74 h 290"/>
                <a:gd name="T8" fmla="*/ 243 w 361"/>
                <a:gd name="T9" fmla="*/ 73 h 290"/>
                <a:gd name="T10" fmla="*/ 261 w 361"/>
                <a:gd name="T11" fmla="*/ 59 h 290"/>
                <a:gd name="T12" fmla="*/ 332 w 361"/>
                <a:gd name="T13" fmla="*/ 87 h 290"/>
                <a:gd name="T14" fmla="*/ 315 w 361"/>
                <a:gd name="T15" fmla="*/ 143 h 290"/>
                <a:gd name="T16" fmla="*/ 315 w 361"/>
                <a:gd name="T17" fmla="*/ 144 h 290"/>
                <a:gd name="T18" fmla="*/ 350 w 361"/>
                <a:gd name="T19" fmla="*/ 171 h 290"/>
                <a:gd name="T20" fmla="*/ 345 w 361"/>
                <a:gd name="T21" fmla="*/ 214 h 290"/>
                <a:gd name="T22" fmla="*/ 280 w 361"/>
                <a:gd name="T23" fmla="*/ 224 h 290"/>
                <a:gd name="T24" fmla="*/ 275 w 361"/>
                <a:gd name="T25" fmla="*/ 226 h 290"/>
                <a:gd name="T26" fmla="*/ 230 w 361"/>
                <a:gd name="T27" fmla="*/ 284 h 290"/>
                <a:gd name="T28" fmla="*/ 175 w 361"/>
                <a:gd name="T29" fmla="*/ 244 h 290"/>
                <a:gd name="T30" fmla="*/ 171 w 361"/>
                <a:gd name="T31" fmla="*/ 243 h 290"/>
                <a:gd name="T32" fmla="*/ 164 w 361"/>
                <a:gd name="T33" fmla="*/ 251 h 290"/>
                <a:gd name="T34" fmla="*/ 104 w 361"/>
                <a:gd name="T35" fmla="*/ 275 h 290"/>
                <a:gd name="T36" fmla="*/ 58 w 361"/>
                <a:gd name="T37" fmla="*/ 235 h 290"/>
                <a:gd name="T38" fmla="*/ 71 w 361"/>
                <a:gd name="T39" fmla="*/ 195 h 290"/>
                <a:gd name="T40" fmla="*/ 73 w 361"/>
                <a:gd name="T41" fmla="*/ 193 h 290"/>
                <a:gd name="T42" fmla="*/ 33 w 361"/>
                <a:gd name="T43" fmla="*/ 147 h 290"/>
                <a:gd name="T44" fmla="*/ 121 w 361"/>
                <a:gd name="T45" fmla="*/ 91 h 290"/>
                <a:gd name="T46" fmla="*/ 126 w 361"/>
                <a:gd name="T47" fmla="*/ 89 h 290"/>
                <a:gd name="T48" fmla="*/ 36 w 361"/>
                <a:gd name="T49" fmla="*/ 171 h 290"/>
                <a:gd name="T50" fmla="*/ 62 w 361"/>
                <a:gd name="T51" fmla="*/ 192 h 290"/>
                <a:gd name="T52" fmla="*/ 68 w 361"/>
                <a:gd name="T53" fmla="*/ 194 h 290"/>
                <a:gd name="T54" fmla="*/ 65 w 361"/>
                <a:gd name="T55" fmla="*/ 196 h 290"/>
                <a:gd name="T56" fmla="*/ 73 w 361"/>
                <a:gd name="T57" fmla="*/ 266 h 290"/>
                <a:gd name="T58" fmla="*/ 151 w 361"/>
                <a:gd name="T59" fmla="*/ 267 h 290"/>
                <a:gd name="T60" fmla="*/ 172 w 361"/>
                <a:gd name="T61" fmla="*/ 246 h 290"/>
                <a:gd name="T62" fmla="*/ 169 w 361"/>
                <a:gd name="T63" fmla="*/ 248 h 290"/>
                <a:gd name="T64" fmla="*/ 173 w 361"/>
                <a:gd name="T65" fmla="*/ 262 h 290"/>
                <a:gd name="T66" fmla="*/ 241 w 361"/>
                <a:gd name="T67" fmla="*/ 285 h 290"/>
                <a:gd name="T68" fmla="*/ 281 w 361"/>
                <a:gd name="T69" fmla="*/ 236 h 290"/>
                <a:gd name="T70" fmla="*/ 281 w 361"/>
                <a:gd name="T71" fmla="*/ 224 h 290"/>
                <a:gd name="T72" fmla="*/ 275 w 361"/>
                <a:gd name="T73" fmla="*/ 226 h 290"/>
                <a:gd name="T74" fmla="*/ 353 w 361"/>
                <a:gd name="T75" fmla="*/ 208 h 290"/>
                <a:gd name="T76" fmla="*/ 347 w 361"/>
                <a:gd name="T77" fmla="*/ 157 h 290"/>
                <a:gd name="T78" fmla="*/ 331 w 361"/>
                <a:gd name="T79" fmla="*/ 145 h 290"/>
                <a:gd name="T80" fmla="*/ 324 w 361"/>
                <a:gd name="T81" fmla="*/ 140 h 290"/>
                <a:gd name="T82" fmla="*/ 306 w 361"/>
                <a:gd name="T83" fmla="*/ 54 h 290"/>
                <a:gd name="T84" fmla="*/ 238 w 361"/>
                <a:gd name="T85" fmla="*/ 73 h 290"/>
                <a:gd name="T86" fmla="*/ 243 w 361"/>
                <a:gd name="T87" fmla="*/ 72 h 290"/>
                <a:gd name="T88" fmla="*/ 120 w 361"/>
                <a:gd name="T89" fmla="*/ 91 h 290"/>
                <a:gd name="T90" fmla="*/ 126 w 361"/>
                <a:gd name="T91" fmla="*/ 89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61" h="290">
                  <a:moveTo>
                    <a:pt x="126" y="89"/>
                  </a:moveTo>
                  <a:cubicBezTo>
                    <a:pt x="123" y="74"/>
                    <a:pt x="126" y="57"/>
                    <a:pt x="137" y="45"/>
                  </a:cubicBezTo>
                  <a:cubicBezTo>
                    <a:pt x="155" y="24"/>
                    <a:pt x="195" y="25"/>
                    <a:pt x="217" y="38"/>
                  </a:cubicBezTo>
                  <a:cubicBezTo>
                    <a:pt x="230" y="46"/>
                    <a:pt x="236" y="60"/>
                    <a:pt x="237" y="74"/>
                  </a:cubicBezTo>
                  <a:cubicBezTo>
                    <a:pt x="238" y="75"/>
                    <a:pt x="242" y="73"/>
                    <a:pt x="243" y="73"/>
                  </a:cubicBezTo>
                  <a:cubicBezTo>
                    <a:pt x="248" y="67"/>
                    <a:pt x="255" y="63"/>
                    <a:pt x="261" y="59"/>
                  </a:cubicBezTo>
                  <a:cubicBezTo>
                    <a:pt x="290" y="42"/>
                    <a:pt x="317" y="63"/>
                    <a:pt x="332" y="87"/>
                  </a:cubicBezTo>
                  <a:cubicBezTo>
                    <a:pt x="345" y="109"/>
                    <a:pt x="331" y="128"/>
                    <a:pt x="315" y="143"/>
                  </a:cubicBezTo>
                  <a:cubicBezTo>
                    <a:pt x="314" y="143"/>
                    <a:pt x="315" y="144"/>
                    <a:pt x="315" y="144"/>
                  </a:cubicBezTo>
                  <a:cubicBezTo>
                    <a:pt x="330" y="148"/>
                    <a:pt x="344" y="157"/>
                    <a:pt x="350" y="171"/>
                  </a:cubicBezTo>
                  <a:cubicBezTo>
                    <a:pt x="356" y="184"/>
                    <a:pt x="350" y="201"/>
                    <a:pt x="345" y="214"/>
                  </a:cubicBezTo>
                  <a:cubicBezTo>
                    <a:pt x="332" y="242"/>
                    <a:pt x="302" y="240"/>
                    <a:pt x="280" y="224"/>
                  </a:cubicBezTo>
                  <a:cubicBezTo>
                    <a:pt x="279" y="223"/>
                    <a:pt x="274" y="224"/>
                    <a:pt x="275" y="226"/>
                  </a:cubicBezTo>
                  <a:cubicBezTo>
                    <a:pt x="281" y="256"/>
                    <a:pt x="260" y="279"/>
                    <a:pt x="230" y="284"/>
                  </a:cubicBezTo>
                  <a:cubicBezTo>
                    <a:pt x="196" y="290"/>
                    <a:pt x="183" y="271"/>
                    <a:pt x="175" y="244"/>
                  </a:cubicBezTo>
                  <a:cubicBezTo>
                    <a:pt x="174" y="243"/>
                    <a:pt x="172" y="243"/>
                    <a:pt x="171" y="243"/>
                  </a:cubicBezTo>
                  <a:cubicBezTo>
                    <a:pt x="168" y="244"/>
                    <a:pt x="166" y="248"/>
                    <a:pt x="164" y="251"/>
                  </a:cubicBezTo>
                  <a:cubicBezTo>
                    <a:pt x="149" y="269"/>
                    <a:pt x="128" y="280"/>
                    <a:pt x="104" y="275"/>
                  </a:cubicBezTo>
                  <a:cubicBezTo>
                    <a:pt x="83" y="271"/>
                    <a:pt x="62" y="256"/>
                    <a:pt x="58" y="235"/>
                  </a:cubicBezTo>
                  <a:cubicBezTo>
                    <a:pt x="56" y="226"/>
                    <a:pt x="60" y="198"/>
                    <a:pt x="71" y="195"/>
                  </a:cubicBezTo>
                  <a:cubicBezTo>
                    <a:pt x="72" y="195"/>
                    <a:pt x="75" y="194"/>
                    <a:pt x="73" y="193"/>
                  </a:cubicBezTo>
                  <a:cubicBezTo>
                    <a:pt x="53" y="185"/>
                    <a:pt x="37" y="168"/>
                    <a:pt x="33" y="147"/>
                  </a:cubicBezTo>
                  <a:cubicBezTo>
                    <a:pt x="24" y="101"/>
                    <a:pt x="83" y="60"/>
                    <a:pt x="121" y="91"/>
                  </a:cubicBezTo>
                  <a:cubicBezTo>
                    <a:pt x="122" y="92"/>
                    <a:pt x="127" y="90"/>
                    <a:pt x="126" y="89"/>
                  </a:cubicBezTo>
                  <a:cubicBezTo>
                    <a:pt x="77" y="48"/>
                    <a:pt x="0" y="116"/>
                    <a:pt x="36" y="171"/>
                  </a:cubicBezTo>
                  <a:cubicBezTo>
                    <a:pt x="42" y="180"/>
                    <a:pt x="52" y="187"/>
                    <a:pt x="62" y="192"/>
                  </a:cubicBezTo>
                  <a:cubicBezTo>
                    <a:pt x="65" y="194"/>
                    <a:pt x="67" y="194"/>
                    <a:pt x="68" y="194"/>
                  </a:cubicBezTo>
                  <a:cubicBezTo>
                    <a:pt x="69" y="194"/>
                    <a:pt x="68" y="193"/>
                    <a:pt x="65" y="196"/>
                  </a:cubicBezTo>
                  <a:cubicBezTo>
                    <a:pt x="43" y="217"/>
                    <a:pt x="50" y="249"/>
                    <a:pt x="73" y="266"/>
                  </a:cubicBezTo>
                  <a:cubicBezTo>
                    <a:pt x="97" y="283"/>
                    <a:pt x="127" y="283"/>
                    <a:pt x="151" y="267"/>
                  </a:cubicBezTo>
                  <a:cubicBezTo>
                    <a:pt x="160" y="262"/>
                    <a:pt x="166" y="254"/>
                    <a:pt x="172" y="246"/>
                  </a:cubicBezTo>
                  <a:cubicBezTo>
                    <a:pt x="175" y="243"/>
                    <a:pt x="169" y="244"/>
                    <a:pt x="169" y="248"/>
                  </a:cubicBezTo>
                  <a:cubicBezTo>
                    <a:pt x="170" y="253"/>
                    <a:pt x="172" y="258"/>
                    <a:pt x="173" y="262"/>
                  </a:cubicBezTo>
                  <a:cubicBezTo>
                    <a:pt x="184" y="290"/>
                    <a:pt x="216" y="290"/>
                    <a:pt x="241" y="285"/>
                  </a:cubicBezTo>
                  <a:cubicBezTo>
                    <a:pt x="265" y="279"/>
                    <a:pt x="280" y="260"/>
                    <a:pt x="281" y="236"/>
                  </a:cubicBezTo>
                  <a:cubicBezTo>
                    <a:pt x="281" y="232"/>
                    <a:pt x="281" y="228"/>
                    <a:pt x="281" y="224"/>
                  </a:cubicBezTo>
                  <a:cubicBezTo>
                    <a:pt x="279" y="225"/>
                    <a:pt x="277" y="226"/>
                    <a:pt x="275" y="226"/>
                  </a:cubicBezTo>
                  <a:cubicBezTo>
                    <a:pt x="304" y="247"/>
                    <a:pt x="337" y="242"/>
                    <a:pt x="353" y="208"/>
                  </a:cubicBezTo>
                  <a:cubicBezTo>
                    <a:pt x="361" y="191"/>
                    <a:pt x="361" y="171"/>
                    <a:pt x="347" y="157"/>
                  </a:cubicBezTo>
                  <a:cubicBezTo>
                    <a:pt x="343" y="152"/>
                    <a:pt x="337" y="148"/>
                    <a:pt x="331" y="145"/>
                  </a:cubicBezTo>
                  <a:cubicBezTo>
                    <a:pt x="325" y="143"/>
                    <a:pt x="318" y="144"/>
                    <a:pt x="324" y="140"/>
                  </a:cubicBezTo>
                  <a:cubicBezTo>
                    <a:pt x="356" y="112"/>
                    <a:pt x="341" y="73"/>
                    <a:pt x="306" y="54"/>
                  </a:cubicBezTo>
                  <a:cubicBezTo>
                    <a:pt x="283" y="42"/>
                    <a:pt x="254" y="56"/>
                    <a:pt x="238" y="73"/>
                  </a:cubicBezTo>
                  <a:cubicBezTo>
                    <a:pt x="239" y="73"/>
                    <a:pt x="241" y="72"/>
                    <a:pt x="243" y="72"/>
                  </a:cubicBezTo>
                  <a:cubicBezTo>
                    <a:pt x="235" y="0"/>
                    <a:pt x="104" y="17"/>
                    <a:pt x="120" y="91"/>
                  </a:cubicBezTo>
                  <a:cubicBezTo>
                    <a:pt x="121" y="92"/>
                    <a:pt x="127" y="91"/>
                    <a:pt x="126" y="89"/>
                  </a:cubicBezTo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28"/>
            <p:cNvSpPr/>
            <p:nvPr/>
          </p:nvSpPr>
          <p:spPr bwMode="auto">
            <a:xfrm>
              <a:off x="2843214" y="1004888"/>
              <a:ext cx="1008063" cy="655638"/>
            </a:xfrm>
            <a:custGeom>
              <a:avLst/>
              <a:gdLst>
                <a:gd name="T0" fmla="*/ 105 w 238"/>
                <a:gd name="T1" fmla="*/ 3 h 154"/>
                <a:gd name="T2" fmla="*/ 6 w 238"/>
                <a:gd name="T3" fmla="*/ 74 h 154"/>
                <a:gd name="T4" fmla="*/ 123 w 238"/>
                <a:gd name="T5" fmla="*/ 149 h 154"/>
                <a:gd name="T6" fmla="*/ 222 w 238"/>
                <a:gd name="T7" fmla="*/ 100 h 154"/>
                <a:gd name="T8" fmla="*/ 177 w 238"/>
                <a:gd name="T9" fmla="*/ 9 h 154"/>
                <a:gd name="T10" fmla="*/ 105 w 238"/>
                <a:gd name="T11" fmla="*/ 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8" h="154">
                  <a:moveTo>
                    <a:pt x="105" y="3"/>
                  </a:moveTo>
                  <a:cubicBezTo>
                    <a:pt x="68" y="7"/>
                    <a:pt x="11" y="26"/>
                    <a:pt x="6" y="74"/>
                  </a:cubicBezTo>
                  <a:cubicBezTo>
                    <a:pt x="0" y="139"/>
                    <a:pt x="79" y="154"/>
                    <a:pt x="123" y="149"/>
                  </a:cubicBezTo>
                  <a:cubicBezTo>
                    <a:pt x="159" y="144"/>
                    <a:pt x="206" y="141"/>
                    <a:pt x="222" y="100"/>
                  </a:cubicBezTo>
                  <a:cubicBezTo>
                    <a:pt x="238" y="61"/>
                    <a:pt x="211" y="20"/>
                    <a:pt x="177" y="9"/>
                  </a:cubicBezTo>
                  <a:cubicBezTo>
                    <a:pt x="155" y="1"/>
                    <a:pt x="128" y="0"/>
                    <a:pt x="10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29"/>
            <p:cNvSpPr/>
            <p:nvPr/>
          </p:nvSpPr>
          <p:spPr bwMode="auto">
            <a:xfrm>
              <a:off x="2805114" y="958850"/>
              <a:ext cx="1017588" cy="668338"/>
            </a:xfrm>
            <a:custGeom>
              <a:avLst/>
              <a:gdLst>
                <a:gd name="T0" fmla="*/ 108 w 240"/>
                <a:gd name="T1" fmla="*/ 4 h 157"/>
                <a:gd name="T2" fmla="*/ 5 w 240"/>
                <a:gd name="T3" fmla="*/ 82 h 157"/>
                <a:gd name="T4" fmla="*/ 106 w 240"/>
                <a:gd name="T5" fmla="*/ 156 h 157"/>
                <a:gd name="T6" fmla="*/ 228 w 240"/>
                <a:gd name="T7" fmla="*/ 102 h 157"/>
                <a:gd name="T8" fmla="*/ 205 w 240"/>
                <a:gd name="T9" fmla="*/ 23 h 157"/>
                <a:gd name="T10" fmla="*/ 108 w 240"/>
                <a:gd name="T11" fmla="*/ 4 h 157"/>
                <a:gd name="T12" fmla="*/ 106 w 240"/>
                <a:gd name="T13" fmla="*/ 6 h 157"/>
                <a:gd name="T14" fmla="*/ 226 w 240"/>
                <a:gd name="T15" fmla="*/ 81 h 157"/>
                <a:gd name="T16" fmla="*/ 102 w 240"/>
                <a:gd name="T17" fmla="*/ 153 h 157"/>
                <a:gd name="T18" fmla="*/ 12 w 240"/>
                <a:gd name="T19" fmla="*/ 94 h 157"/>
                <a:gd name="T20" fmla="*/ 107 w 240"/>
                <a:gd name="T21" fmla="*/ 6 h 157"/>
                <a:gd name="T22" fmla="*/ 108 w 240"/>
                <a:gd name="T23" fmla="*/ 4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0" h="157">
                  <a:moveTo>
                    <a:pt x="108" y="4"/>
                  </a:moveTo>
                  <a:cubicBezTo>
                    <a:pt x="63" y="10"/>
                    <a:pt x="9" y="31"/>
                    <a:pt x="5" y="82"/>
                  </a:cubicBezTo>
                  <a:cubicBezTo>
                    <a:pt x="2" y="135"/>
                    <a:pt x="64" y="155"/>
                    <a:pt x="106" y="156"/>
                  </a:cubicBezTo>
                  <a:cubicBezTo>
                    <a:pt x="150" y="157"/>
                    <a:pt x="208" y="146"/>
                    <a:pt x="228" y="102"/>
                  </a:cubicBezTo>
                  <a:cubicBezTo>
                    <a:pt x="240" y="74"/>
                    <a:pt x="226" y="42"/>
                    <a:pt x="205" y="23"/>
                  </a:cubicBezTo>
                  <a:cubicBezTo>
                    <a:pt x="180" y="0"/>
                    <a:pt x="140" y="1"/>
                    <a:pt x="108" y="4"/>
                  </a:cubicBezTo>
                  <a:cubicBezTo>
                    <a:pt x="107" y="4"/>
                    <a:pt x="102" y="7"/>
                    <a:pt x="106" y="6"/>
                  </a:cubicBezTo>
                  <a:cubicBezTo>
                    <a:pt x="159" y="1"/>
                    <a:pt x="225" y="16"/>
                    <a:pt x="226" y="81"/>
                  </a:cubicBezTo>
                  <a:cubicBezTo>
                    <a:pt x="228" y="142"/>
                    <a:pt x="148" y="156"/>
                    <a:pt x="102" y="153"/>
                  </a:cubicBezTo>
                  <a:cubicBezTo>
                    <a:pt x="64" y="151"/>
                    <a:pt x="21" y="134"/>
                    <a:pt x="12" y="94"/>
                  </a:cubicBezTo>
                  <a:cubicBezTo>
                    <a:pt x="0" y="39"/>
                    <a:pt x="63" y="12"/>
                    <a:pt x="107" y="6"/>
                  </a:cubicBezTo>
                  <a:cubicBezTo>
                    <a:pt x="109" y="6"/>
                    <a:pt x="112" y="3"/>
                    <a:pt x="108" y="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30"/>
            <p:cNvSpPr/>
            <p:nvPr/>
          </p:nvSpPr>
          <p:spPr bwMode="auto">
            <a:xfrm>
              <a:off x="2906714" y="1052513"/>
              <a:ext cx="771525" cy="136525"/>
            </a:xfrm>
            <a:custGeom>
              <a:avLst/>
              <a:gdLst>
                <a:gd name="T0" fmla="*/ 3 w 182"/>
                <a:gd name="T1" fmla="*/ 17 h 32"/>
                <a:gd name="T2" fmla="*/ 179 w 182"/>
                <a:gd name="T3" fmla="*/ 2 h 32"/>
                <a:gd name="T4" fmla="*/ 175 w 182"/>
                <a:gd name="T5" fmla="*/ 1 h 32"/>
                <a:gd name="T6" fmla="*/ 7 w 182"/>
                <a:gd name="T7" fmla="*/ 14 h 32"/>
                <a:gd name="T8" fmla="*/ 3 w 182"/>
                <a:gd name="T9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32">
                  <a:moveTo>
                    <a:pt x="3" y="17"/>
                  </a:moveTo>
                  <a:cubicBezTo>
                    <a:pt x="60" y="32"/>
                    <a:pt x="126" y="28"/>
                    <a:pt x="179" y="2"/>
                  </a:cubicBezTo>
                  <a:cubicBezTo>
                    <a:pt x="182" y="1"/>
                    <a:pt x="177" y="0"/>
                    <a:pt x="175" y="1"/>
                  </a:cubicBezTo>
                  <a:cubicBezTo>
                    <a:pt x="125" y="26"/>
                    <a:pt x="61" y="28"/>
                    <a:pt x="7" y="14"/>
                  </a:cubicBezTo>
                  <a:cubicBezTo>
                    <a:pt x="5" y="13"/>
                    <a:pt x="0" y="16"/>
                    <a:pt x="3" y="17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31"/>
            <p:cNvSpPr/>
            <p:nvPr/>
          </p:nvSpPr>
          <p:spPr bwMode="auto">
            <a:xfrm>
              <a:off x="2838451" y="1163638"/>
              <a:ext cx="928688" cy="215900"/>
            </a:xfrm>
            <a:custGeom>
              <a:avLst/>
              <a:gdLst>
                <a:gd name="T0" fmla="*/ 0 w 219"/>
                <a:gd name="T1" fmla="*/ 26 h 51"/>
                <a:gd name="T2" fmla="*/ 216 w 219"/>
                <a:gd name="T3" fmla="*/ 1 h 51"/>
                <a:gd name="T4" fmla="*/ 212 w 219"/>
                <a:gd name="T5" fmla="*/ 1 h 51"/>
                <a:gd name="T6" fmla="*/ 6 w 219"/>
                <a:gd name="T7" fmla="*/ 24 h 51"/>
                <a:gd name="T8" fmla="*/ 0 w 219"/>
                <a:gd name="T9" fmla="*/ 2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51">
                  <a:moveTo>
                    <a:pt x="0" y="26"/>
                  </a:moveTo>
                  <a:cubicBezTo>
                    <a:pt x="70" y="51"/>
                    <a:pt x="155" y="44"/>
                    <a:pt x="216" y="1"/>
                  </a:cubicBezTo>
                  <a:cubicBezTo>
                    <a:pt x="219" y="0"/>
                    <a:pt x="213" y="0"/>
                    <a:pt x="212" y="1"/>
                  </a:cubicBezTo>
                  <a:cubicBezTo>
                    <a:pt x="153" y="42"/>
                    <a:pt x="72" y="48"/>
                    <a:pt x="6" y="24"/>
                  </a:cubicBezTo>
                  <a:cubicBezTo>
                    <a:pt x="4" y="23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32"/>
            <p:cNvSpPr/>
            <p:nvPr/>
          </p:nvSpPr>
          <p:spPr bwMode="auto">
            <a:xfrm>
              <a:off x="2863851" y="1316038"/>
              <a:ext cx="928688" cy="233363"/>
            </a:xfrm>
            <a:custGeom>
              <a:avLst/>
              <a:gdLst>
                <a:gd name="T0" fmla="*/ 4 w 219"/>
                <a:gd name="T1" fmla="*/ 34 h 55"/>
                <a:gd name="T2" fmla="*/ 216 w 219"/>
                <a:gd name="T3" fmla="*/ 5 h 55"/>
                <a:gd name="T4" fmla="*/ 212 w 219"/>
                <a:gd name="T5" fmla="*/ 2 h 55"/>
                <a:gd name="T6" fmla="*/ 7 w 219"/>
                <a:gd name="T7" fmla="*/ 30 h 55"/>
                <a:gd name="T8" fmla="*/ 4 w 219"/>
                <a:gd name="T9" fmla="*/ 3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55">
                  <a:moveTo>
                    <a:pt x="4" y="34"/>
                  </a:moveTo>
                  <a:cubicBezTo>
                    <a:pt x="74" y="55"/>
                    <a:pt x="156" y="45"/>
                    <a:pt x="216" y="5"/>
                  </a:cubicBezTo>
                  <a:cubicBezTo>
                    <a:pt x="219" y="2"/>
                    <a:pt x="215" y="0"/>
                    <a:pt x="212" y="2"/>
                  </a:cubicBezTo>
                  <a:cubicBezTo>
                    <a:pt x="154" y="41"/>
                    <a:pt x="74" y="50"/>
                    <a:pt x="7" y="30"/>
                  </a:cubicBezTo>
                  <a:cubicBezTo>
                    <a:pt x="5" y="29"/>
                    <a:pt x="0" y="33"/>
                    <a:pt x="4" y="3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33"/>
            <p:cNvSpPr/>
            <p:nvPr/>
          </p:nvSpPr>
          <p:spPr bwMode="auto">
            <a:xfrm>
              <a:off x="2947989" y="1019175"/>
              <a:ext cx="230188" cy="595313"/>
            </a:xfrm>
            <a:custGeom>
              <a:avLst/>
              <a:gdLst>
                <a:gd name="T0" fmla="*/ 27 w 54"/>
                <a:gd name="T1" fmla="*/ 3 h 140"/>
                <a:gd name="T2" fmla="*/ 47 w 54"/>
                <a:gd name="T3" fmla="*/ 139 h 140"/>
                <a:gd name="T4" fmla="*/ 51 w 54"/>
                <a:gd name="T5" fmla="*/ 135 h 140"/>
                <a:gd name="T6" fmla="*/ 32 w 54"/>
                <a:gd name="T7" fmla="*/ 3 h 140"/>
                <a:gd name="T8" fmla="*/ 27 w 54"/>
                <a:gd name="T9" fmla="*/ 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40">
                  <a:moveTo>
                    <a:pt x="27" y="3"/>
                  </a:moveTo>
                  <a:cubicBezTo>
                    <a:pt x="0" y="48"/>
                    <a:pt x="2" y="106"/>
                    <a:pt x="47" y="139"/>
                  </a:cubicBezTo>
                  <a:cubicBezTo>
                    <a:pt x="49" y="140"/>
                    <a:pt x="54" y="137"/>
                    <a:pt x="51" y="135"/>
                  </a:cubicBezTo>
                  <a:cubicBezTo>
                    <a:pt x="8" y="103"/>
                    <a:pt x="6" y="47"/>
                    <a:pt x="32" y="3"/>
                  </a:cubicBezTo>
                  <a:cubicBezTo>
                    <a:pt x="34" y="0"/>
                    <a:pt x="28" y="1"/>
                    <a:pt x="27" y="3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34"/>
            <p:cNvSpPr/>
            <p:nvPr/>
          </p:nvSpPr>
          <p:spPr bwMode="auto">
            <a:xfrm>
              <a:off x="3181351" y="971550"/>
              <a:ext cx="179388" cy="655638"/>
            </a:xfrm>
            <a:custGeom>
              <a:avLst/>
              <a:gdLst>
                <a:gd name="T0" fmla="*/ 10 w 42"/>
                <a:gd name="T1" fmla="*/ 4 h 154"/>
                <a:gd name="T2" fmla="*/ 35 w 42"/>
                <a:gd name="T3" fmla="*/ 152 h 154"/>
                <a:gd name="T4" fmla="*/ 40 w 42"/>
                <a:gd name="T5" fmla="*/ 149 h 154"/>
                <a:gd name="T6" fmla="*/ 16 w 42"/>
                <a:gd name="T7" fmla="*/ 3 h 154"/>
                <a:gd name="T8" fmla="*/ 10 w 42"/>
                <a:gd name="T9" fmla="*/ 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54">
                  <a:moveTo>
                    <a:pt x="10" y="4"/>
                  </a:moveTo>
                  <a:cubicBezTo>
                    <a:pt x="0" y="52"/>
                    <a:pt x="0" y="114"/>
                    <a:pt x="35" y="152"/>
                  </a:cubicBezTo>
                  <a:cubicBezTo>
                    <a:pt x="36" y="154"/>
                    <a:pt x="42" y="152"/>
                    <a:pt x="40" y="149"/>
                  </a:cubicBezTo>
                  <a:cubicBezTo>
                    <a:pt x="6" y="112"/>
                    <a:pt x="6" y="50"/>
                    <a:pt x="16" y="3"/>
                  </a:cubicBezTo>
                  <a:cubicBezTo>
                    <a:pt x="16" y="0"/>
                    <a:pt x="10" y="1"/>
                    <a:pt x="10" y="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35"/>
            <p:cNvSpPr/>
            <p:nvPr/>
          </p:nvSpPr>
          <p:spPr bwMode="auto">
            <a:xfrm>
              <a:off x="3373439" y="971550"/>
              <a:ext cx="142875" cy="620713"/>
            </a:xfrm>
            <a:custGeom>
              <a:avLst/>
              <a:gdLst>
                <a:gd name="T0" fmla="*/ 9 w 34"/>
                <a:gd name="T1" fmla="*/ 3 h 146"/>
                <a:gd name="T2" fmla="*/ 28 w 34"/>
                <a:gd name="T3" fmla="*/ 145 h 146"/>
                <a:gd name="T4" fmla="*/ 34 w 34"/>
                <a:gd name="T5" fmla="*/ 143 h 146"/>
                <a:gd name="T6" fmla="*/ 14 w 34"/>
                <a:gd name="T7" fmla="*/ 2 h 146"/>
                <a:gd name="T8" fmla="*/ 9 w 34"/>
                <a:gd name="T9" fmla="*/ 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46">
                  <a:moveTo>
                    <a:pt x="9" y="3"/>
                  </a:moveTo>
                  <a:cubicBezTo>
                    <a:pt x="0" y="50"/>
                    <a:pt x="7" y="102"/>
                    <a:pt x="28" y="145"/>
                  </a:cubicBezTo>
                  <a:cubicBezTo>
                    <a:pt x="29" y="146"/>
                    <a:pt x="34" y="145"/>
                    <a:pt x="34" y="143"/>
                  </a:cubicBezTo>
                  <a:cubicBezTo>
                    <a:pt x="13" y="101"/>
                    <a:pt x="6" y="49"/>
                    <a:pt x="14" y="2"/>
                  </a:cubicBezTo>
                  <a:cubicBezTo>
                    <a:pt x="15" y="0"/>
                    <a:pt x="9" y="1"/>
                    <a:pt x="9" y="3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36"/>
            <p:cNvSpPr/>
            <p:nvPr/>
          </p:nvSpPr>
          <p:spPr bwMode="auto">
            <a:xfrm>
              <a:off x="3546476" y="992188"/>
              <a:ext cx="157163" cy="519113"/>
            </a:xfrm>
            <a:custGeom>
              <a:avLst/>
              <a:gdLst>
                <a:gd name="T0" fmla="*/ 0 w 37"/>
                <a:gd name="T1" fmla="*/ 3 h 122"/>
                <a:gd name="T2" fmla="*/ 29 w 37"/>
                <a:gd name="T3" fmla="*/ 120 h 122"/>
                <a:gd name="T4" fmla="*/ 35 w 37"/>
                <a:gd name="T5" fmla="*/ 117 h 122"/>
                <a:gd name="T6" fmla="*/ 6 w 37"/>
                <a:gd name="T7" fmla="*/ 3 h 122"/>
                <a:gd name="T8" fmla="*/ 0 w 37"/>
                <a:gd name="T9" fmla="*/ 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22">
                  <a:moveTo>
                    <a:pt x="0" y="3"/>
                  </a:moveTo>
                  <a:cubicBezTo>
                    <a:pt x="1" y="40"/>
                    <a:pt x="3" y="92"/>
                    <a:pt x="29" y="120"/>
                  </a:cubicBezTo>
                  <a:cubicBezTo>
                    <a:pt x="31" y="122"/>
                    <a:pt x="37" y="119"/>
                    <a:pt x="35" y="117"/>
                  </a:cubicBezTo>
                  <a:cubicBezTo>
                    <a:pt x="9" y="90"/>
                    <a:pt x="7" y="38"/>
                    <a:pt x="6" y="3"/>
                  </a:cubicBezTo>
                  <a:cubicBezTo>
                    <a:pt x="6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37"/>
            <p:cNvSpPr/>
            <p:nvPr/>
          </p:nvSpPr>
          <p:spPr bwMode="auto">
            <a:xfrm>
              <a:off x="2863851" y="2303463"/>
              <a:ext cx="966788" cy="565150"/>
            </a:xfrm>
            <a:custGeom>
              <a:avLst/>
              <a:gdLst>
                <a:gd name="T0" fmla="*/ 0 w 609"/>
                <a:gd name="T1" fmla="*/ 19 h 356"/>
                <a:gd name="T2" fmla="*/ 59 w 609"/>
                <a:gd name="T3" fmla="*/ 356 h 356"/>
                <a:gd name="T4" fmla="*/ 542 w 609"/>
                <a:gd name="T5" fmla="*/ 356 h 356"/>
                <a:gd name="T6" fmla="*/ 609 w 609"/>
                <a:gd name="T7" fmla="*/ 0 h 356"/>
                <a:gd name="T8" fmla="*/ 0 w 609"/>
                <a:gd name="T9" fmla="*/ 19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9" h="356">
                  <a:moveTo>
                    <a:pt x="0" y="19"/>
                  </a:moveTo>
                  <a:lnTo>
                    <a:pt x="59" y="356"/>
                  </a:lnTo>
                  <a:lnTo>
                    <a:pt x="542" y="356"/>
                  </a:lnTo>
                  <a:lnTo>
                    <a:pt x="609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E0A8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38"/>
            <p:cNvSpPr/>
            <p:nvPr/>
          </p:nvSpPr>
          <p:spPr bwMode="auto">
            <a:xfrm>
              <a:off x="2863851" y="2303463"/>
              <a:ext cx="966788" cy="565150"/>
            </a:xfrm>
            <a:custGeom>
              <a:avLst/>
              <a:gdLst>
                <a:gd name="T0" fmla="*/ 0 w 609"/>
                <a:gd name="T1" fmla="*/ 19 h 356"/>
                <a:gd name="T2" fmla="*/ 59 w 609"/>
                <a:gd name="T3" fmla="*/ 356 h 356"/>
                <a:gd name="T4" fmla="*/ 542 w 609"/>
                <a:gd name="T5" fmla="*/ 356 h 356"/>
                <a:gd name="T6" fmla="*/ 609 w 609"/>
                <a:gd name="T7" fmla="*/ 0 h 356"/>
                <a:gd name="T8" fmla="*/ 0 w 609"/>
                <a:gd name="T9" fmla="*/ 19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9" h="356">
                  <a:moveTo>
                    <a:pt x="0" y="19"/>
                  </a:moveTo>
                  <a:lnTo>
                    <a:pt x="59" y="356"/>
                  </a:lnTo>
                  <a:lnTo>
                    <a:pt x="542" y="356"/>
                  </a:lnTo>
                  <a:lnTo>
                    <a:pt x="609" y="0"/>
                  </a:lnTo>
                  <a:lnTo>
                    <a:pt x="0" y="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39"/>
            <p:cNvSpPr/>
            <p:nvPr/>
          </p:nvSpPr>
          <p:spPr bwMode="auto">
            <a:xfrm>
              <a:off x="2944814" y="2303463"/>
              <a:ext cx="885825" cy="565150"/>
            </a:xfrm>
            <a:custGeom>
              <a:avLst/>
              <a:gdLst>
                <a:gd name="T0" fmla="*/ 209 w 209"/>
                <a:gd name="T1" fmla="*/ 0 h 133"/>
                <a:gd name="T2" fmla="*/ 188 w 209"/>
                <a:gd name="T3" fmla="*/ 1 h 133"/>
                <a:gd name="T4" fmla="*/ 0 w 209"/>
                <a:gd name="T5" fmla="*/ 114 h 133"/>
                <a:gd name="T6" fmla="*/ 3 w 209"/>
                <a:gd name="T7" fmla="*/ 133 h 133"/>
                <a:gd name="T8" fmla="*/ 184 w 209"/>
                <a:gd name="T9" fmla="*/ 133 h 133"/>
                <a:gd name="T10" fmla="*/ 209 w 209"/>
                <a:gd name="T11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133">
                  <a:moveTo>
                    <a:pt x="209" y="0"/>
                  </a:moveTo>
                  <a:cubicBezTo>
                    <a:pt x="188" y="1"/>
                    <a:pt x="188" y="1"/>
                    <a:pt x="188" y="1"/>
                  </a:cubicBezTo>
                  <a:cubicBezTo>
                    <a:pt x="132" y="47"/>
                    <a:pt x="68" y="93"/>
                    <a:pt x="0" y="114"/>
                  </a:cubicBezTo>
                  <a:cubicBezTo>
                    <a:pt x="3" y="133"/>
                    <a:pt x="3" y="133"/>
                    <a:pt x="3" y="133"/>
                  </a:cubicBezTo>
                  <a:cubicBezTo>
                    <a:pt x="184" y="133"/>
                    <a:pt x="184" y="133"/>
                    <a:pt x="184" y="133"/>
                  </a:cubicBezTo>
                  <a:cubicBezTo>
                    <a:pt x="209" y="0"/>
                    <a:pt x="209" y="0"/>
                    <a:pt x="209" y="0"/>
                  </a:cubicBezTo>
                </a:path>
              </a:pathLst>
            </a:custGeom>
            <a:solidFill>
              <a:srgbClr val="D79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40"/>
            <p:cNvSpPr/>
            <p:nvPr/>
          </p:nvSpPr>
          <p:spPr bwMode="auto">
            <a:xfrm>
              <a:off x="2795589" y="2268538"/>
              <a:ext cx="996950" cy="582613"/>
            </a:xfrm>
            <a:custGeom>
              <a:avLst/>
              <a:gdLst>
                <a:gd name="T0" fmla="*/ 0 w 235"/>
                <a:gd name="T1" fmla="*/ 9 h 137"/>
                <a:gd name="T2" fmla="*/ 23 w 235"/>
                <a:gd name="T3" fmla="*/ 136 h 137"/>
                <a:gd name="T4" fmla="*/ 25 w 235"/>
                <a:gd name="T5" fmla="*/ 137 h 137"/>
                <a:gd name="T6" fmla="*/ 206 w 235"/>
                <a:gd name="T7" fmla="*/ 137 h 137"/>
                <a:gd name="T8" fmla="*/ 210 w 235"/>
                <a:gd name="T9" fmla="*/ 135 h 137"/>
                <a:gd name="T10" fmla="*/ 235 w 235"/>
                <a:gd name="T11" fmla="*/ 2 h 137"/>
                <a:gd name="T12" fmla="*/ 229 w 235"/>
                <a:gd name="T13" fmla="*/ 3 h 137"/>
                <a:gd name="T14" fmla="*/ 207 w 235"/>
                <a:gd name="T15" fmla="*/ 123 h 137"/>
                <a:gd name="T16" fmla="*/ 205 w 235"/>
                <a:gd name="T17" fmla="*/ 132 h 137"/>
                <a:gd name="T18" fmla="*/ 208 w 235"/>
                <a:gd name="T19" fmla="*/ 134 h 137"/>
                <a:gd name="T20" fmla="*/ 193 w 235"/>
                <a:gd name="T21" fmla="*/ 134 h 137"/>
                <a:gd name="T22" fmla="*/ 122 w 235"/>
                <a:gd name="T23" fmla="*/ 134 h 137"/>
                <a:gd name="T24" fmla="*/ 50 w 235"/>
                <a:gd name="T25" fmla="*/ 134 h 137"/>
                <a:gd name="T26" fmla="*/ 30 w 235"/>
                <a:gd name="T27" fmla="*/ 134 h 137"/>
                <a:gd name="T28" fmla="*/ 29 w 235"/>
                <a:gd name="T29" fmla="*/ 134 h 137"/>
                <a:gd name="T30" fmla="*/ 27 w 235"/>
                <a:gd name="T31" fmla="*/ 127 h 137"/>
                <a:gd name="T32" fmla="*/ 6 w 235"/>
                <a:gd name="T33" fmla="*/ 8 h 137"/>
                <a:gd name="T34" fmla="*/ 0 w 235"/>
                <a:gd name="T35" fmla="*/ 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5" h="137">
                  <a:moveTo>
                    <a:pt x="0" y="9"/>
                  </a:moveTo>
                  <a:cubicBezTo>
                    <a:pt x="8" y="52"/>
                    <a:pt x="15" y="94"/>
                    <a:pt x="23" y="136"/>
                  </a:cubicBezTo>
                  <a:cubicBezTo>
                    <a:pt x="23" y="137"/>
                    <a:pt x="24" y="137"/>
                    <a:pt x="25" y="137"/>
                  </a:cubicBezTo>
                  <a:cubicBezTo>
                    <a:pt x="85" y="137"/>
                    <a:pt x="145" y="137"/>
                    <a:pt x="206" y="137"/>
                  </a:cubicBezTo>
                  <a:cubicBezTo>
                    <a:pt x="207" y="137"/>
                    <a:pt x="210" y="136"/>
                    <a:pt x="210" y="135"/>
                  </a:cubicBezTo>
                  <a:cubicBezTo>
                    <a:pt x="218" y="91"/>
                    <a:pt x="226" y="46"/>
                    <a:pt x="235" y="2"/>
                  </a:cubicBezTo>
                  <a:cubicBezTo>
                    <a:pt x="235" y="0"/>
                    <a:pt x="229" y="1"/>
                    <a:pt x="229" y="3"/>
                  </a:cubicBezTo>
                  <a:cubicBezTo>
                    <a:pt x="221" y="43"/>
                    <a:pt x="214" y="83"/>
                    <a:pt x="207" y="123"/>
                  </a:cubicBezTo>
                  <a:cubicBezTo>
                    <a:pt x="206" y="126"/>
                    <a:pt x="205" y="129"/>
                    <a:pt x="205" y="132"/>
                  </a:cubicBezTo>
                  <a:cubicBezTo>
                    <a:pt x="204" y="137"/>
                    <a:pt x="204" y="134"/>
                    <a:pt x="208" y="134"/>
                  </a:cubicBezTo>
                  <a:cubicBezTo>
                    <a:pt x="203" y="134"/>
                    <a:pt x="198" y="134"/>
                    <a:pt x="193" y="134"/>
                  </a:cubicBezTo>
                  <a:cubicBezTo>
                    <a:pt x="169" y="134"/>
                    <a:pt x="145" y="134"/>
                    <a:pt x="122" y="134"/>
                  </a:cubicBezTo>
                  <a:cubicBezTo>
                    <a:pt x="98" y="134"/>
                    <a:pt x="74" y="134"/>
                    <a:pt x="50" y="134"/>
                  </a:cubicBezTo>
                  <a:cubicBezTo>
                    <a:pt x="43" y="134"/>
                    <a:pt x="36" y="134"/>
                    <a:pt x="30" y="134"/>
                  </a:cubicBezTo>
                  <a:cubicBezTo>
                    <a:pt x="26" y="134"/>
                    <a:pt x="28" y="134"/>
                    <a:pt x="29" y="134"/>
                  </a:cubicBezTo>
                  <a:cubicBezTo>
                    <a:pt x="28" y="132"/>
                    <a:pt x="28" y="130"/>
                    <a:pt x="27" y="127"/>
                  </a:cubicBezTo>
                  <a:cubicBezTo>
                    <a:pt x="20" y="88"/>
                    <a:pt x="13" y="48"/>
                    <a:pt x="6" y="8"/>
                  </a:cubicBezTo>
                  <a:cubicBezTo>
                    <a:pt x="6" y="6"/>
                    <a:pt x="0" y="8"/>
                    <a:pt x="0" y="9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41"/>
            <p:cNvSpPr/>
            <p:nvPr/>
          </p:nvSpPr>
          <p:spPr bwMode="auto">
            <a:xfrm>
              <a:off x="2744789" y="2055813"/>
              <a:ext cx="1195388" cy="344488"/>
            </a:xfrm>
            <a:custGeom>
              <a:avLst/>
              <a:gdLst>
                <a:gd name="T0" fmla="*/ 0 w 282"/>
                <a:gd name="T1" fmla="*/ 15 h 81"/>
                <a:gd name="T2" fmla="*/ 282 w 282"/>
                <a:gd name="T3" fmla="*/ 0 h 81"/>
                <a:gd name="T4" fmla="*/ 278 w 282"/>
                <a:gd name="T5" fmla="*/ 54 h 81"/>
                <a:gd name="T6" fmla="*/ 6 w 282"/>
                <a:gd name="T7" fmla="*/ 60 h 81"/>
                <a:gd name="T8" fmla="*/ 0 w 282"/>
                <a:gd name="T9" fmla="*/ 1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" h="81">
                  <a:moveTo>
                    <a:pt x="0" y="15"/>
                  </a:moveTo>
                  <a:cubicBezTo>
                    <a:pt x="0" y="15"/>
                    <a:pt x="121" y="44"/>
                    <a:pt x="282" y="0"/>
                  </a:cubicBezTo>
                  <a:cubicBezTo>
                    <a:pt x="278" y="54"/>
                    <a:pt x="278" y="54"/>
                    <a:pt x="278" y="54"/>
                  </a:cubicBezTo>
                  <a:cubicBezTo>
                    <a:pt x="278" y="54"/>
                    <a:pt x="110" y="81"/>
                    <a:pt x="6" y="60"/>
                  </a:cubicBezTo>
                  <a:cubicBezTo>
                    <a:pt x="6" y="60"/>
                    <a:pt x="0" y="38"/>
                    <a:pt x="0" y="15"/>
                  </a:cubicBezTo>
                  <a:close/>
                </a:path>
              </a:pathLst>
            </a:custGeom>
            <a:solidFill>
              <a:srgbClr val="B591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42"/>
            <p:cNvSpPr/>
            <p:nvPr/>
          </p:nvSpPr>
          <p:spPr bwMode="auto">
            <a:xfrm>
              <a:off x="2690814" y="2030413"/>
              <a:ext cx="1220788" cy="336550"/>
            </a:xfrm>
            <a:custGeom>
              <a:avLst/>
              <a:gdLst>
                <a:gd name="T0" fmla="*/ 1 w 288"/>
                <a:gd name="T1" fmla="*/ 17 h 79"/>
                <a:gd name="T2" fmla="*/ 116 w 288"/>
                <a:gd name="T3" fmla="*/ 27 h 79"/>
                <a:gd name="T4" fmla="*/ 226 w 288"/>
                <a:gd name="T5" fmla="*/ 16 h 79"/>
                <a:gd name="T6" fmla="*/ 282 w 288"/>
                <a:gd name="T7" fmla="*/ 3 h 79"/>
                <a:gd name="T8" fmla="*/ 280 w 288"/>
                <a:gd name="T9" fmla="*/ 35 h 79"/>
                <a:gd name="T10" fmla="*/ 279 w 288"/>
                <a:gd name="T11" fmla="*/ 48 h 79"/>
                <a:gd name="T12" fmla="*/ 282 w 288"/>
                <a:gd name="T13" fmla="*/ 55 h 79"/>
                <a:gd name="T14" fmla="*/ 267 w 288"/>
                <a:gd name="T15" fmla="*/ 57 h 79"/>
                <a:gd name="T16" fmla="*/ 186 w 288"/>
                <a:gd name="T17" fmla="*/ 65 h 79"/>
                <a:gd name="T18" fmla="*/ 76 w 288"/>
                <a:gd name="T19" fmla="*/ 67 h 79"/>
                <a:gd name="T20" fmla="*/ 17 w 288"/>
                <a:gd name="T21" fmla="*/ 61 h 79"/>
                <a:gd name="T22" fmla="*/ 7 w 288"/>
                <a:gd name="T23" fmla="*/ 15 h 79"/>
                <a:gd name="T24" fmla="*/ 1 w 288"/>
                <a:gd name="T25" fmla="*/ 17 h 79"/>
                <a:gd name="T26" fmla="*/ 7 w 288"/>
                <a:gd name="T27" fmla="*/ 62 h 79"/>
                <a:gd name="T28" fmla="*/ 8 w 288"/>
                <a:gd name="T29" fmla="*/ 63 h 79"/>
                <a:gd name="T30" fmla="*/ 281 w 288"/>
                <a:gd name="T31" fmla="*/ 56 h 79"/>
                <a:gd name="T32" fmla="*/ 284 w 288"/>
                <a:gd name="T33" fmla="*/ 55 h 79"/>
                <a:gd name="T34" fmla="*/ 288 w 288"/>
                <a:gd name="T35" fmla="*/ 0 h 79"/>
                <a:gd name="T36" fmla="*/ 285 w 288"/>
                <a:gd name="T37" fmla="*/ 0 h 79"/>
                <a:gd name="T38" fmla="*/ 6 w 288"/>
                <a:gd name="T39" fmla="*/ 15 h 79"/>
                <a:gd name="T40" fmla="*/ 1 w 288"/>
                <a:gd name="T41" fmla="*/ 1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8" h="79">
                  <a:moveTo>
                    <a:pt x="1" y="17"/>
                  </a:moveTo>
                  <a:cubicBezTo>
                    <a:pt x="38" y="26"/>
                    <a:pt x="78" y="27"/>
                    <a:pt x="116" y="27"/>
                  </a:cubicBezTo>
                  <a:cubicBezTo>
                    <a:pt x="153" y="26"/>
                    <a:pt x="190" y="22"/>
                    <a:pt x="226" y="16"/>
                  </a:cubicBezTo>
                  <a:cubicBezTo>
                    <a:pt x="232" y="15"/>
                    <a:pt x="282" y="5"/>
                    <a:pt x="282" y="3"/>
                  </a:cubicBezTo>
                  <a:cubicBezTo>
                    <a:pt x="282" y="14"/>
                    <a:pt x="281" y="24"/>
                    <a:pt x="280" y="35"/>
                  </a:cubicBezTo>
                  <a:cubicBezTo>
                    <a:pt x="280" y="39"/>
                    <a:pt x="280" y="44"/>
                    <a:pt x="279" y="48"/>
                  </a:cubicBezTo>
                  <a:cubicBezTo>
                    <a:pt x="279" y="54"/>
                    <a:pt x="277" y="55"/>
                    <a:pt x="282" y="55"/>
                  </a:cubicBezTo>
                  <a:cubicBezTo>
                    <a:pt x="277" y="55"/>
                    <a:pt x="272" y="56"/>
                    <a:pt x="267" y="57"/>
                  </a:cubicBezTo>
                  <a:cubicBezTo>
                    <a:pt x="240" y="60"/>
                    <a:pt x="213" y="63"/>
                    <a:pt x="186" y="65"/>
                  </a:cubicBezTo>
                  <a:cubicBezTo>
                    <a:pt x="149" y="68"/>
                    <a:pt x="112" y="69"/>
                    <a:pt x="76" y="67"/>
                  </a:cubicBezTo>
                  <a:cubicBezTo>
                    <a:pt x="56" y="67"/>
                    <a:pt x="37" y="65"/>
                    <a:pt x="17" y="61"/>
                  </a:cubicBezTo>
                  <a:cubicBezTo>
                    <a:pt x="6" y="59"/>
                    <a:pt x="7" y="24"/>
                    <a:pt x="7" y="15"/>
                  </a:cubicBezTo>
                  <a:cubicBezTo>
                    <a:pt x="7" y="14"/>
                    <a:pt x="1" y="15"/>
                    <a:pt x="1" y="17"/>
                  </a:cubicBezTo>
                  <a:cubicBezTo>
                    <a:pt x="1" y="32"/>
                    <a:pt x="3" y="47"/>
                    <a:pt x="7" y="62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96" y="79"/>
                    <a:pt x="192" y="70"/>
                    <a:pt x="281" y="56"/>
                  </a:cubicBezTo>
                  <a:cubicBezTo>
                    <a:pt x="282" y="56"/>
                    <a:pt x="284" y="56"/>
                    <a:pt x="284" y="55"/>
                  </a:cubicBezTo>
                  <a:cubicBezTo>
                    <a:pt x="286" y="37"/>
                    <a:pt x="287" y="18"/>
                    <a:pt x="288" y="0"/>
                  </a:cubicBezTo>
                  <a:cubicBezTo>
                    <a:pt x="288" y="0"/>
                    <a:pt x="285" y="0"/>
                    <a:pt x="285" y="0"/>
                  </a:cubicBezTo>
                  <a:cubicBezTo>
                    <a:pt x="198" y="24"/>
                    <a:pt x="96" y="37"/>
                    <a:pt x="6" y="15"/>
                  </a:cubicBezTo>
                  <a:cubicBezTo>
                    <a:pt x="5" y="15"/>
                    <a:pt x="0" y="17"/>
                    <a:pt x="1" y="17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43"/>
            <p:cNvSpPr/>
            <p:nvPr/>
          </p:nvSpPr>
          <p:spPr bwMode="auto">
            <a:xfrm>
              <a:off x="2881314" y="1843088"/>
              <a:ext cx="355600" cy="217488"/>
            </a:xfrm>
            <a:custGeom>
              <a:avLst/>
              <a:gdLst>
                <a:gd name="T0" fmla="*/ 78 w 84"/>
                <a:gd name="T1" fmla="*/ 28 h 51"/>
                <a:gd name="T2" fmla="*/ 25 w 84"/>
                <a:gd name="T3" fmla="*/ 2 h 51"/>
                <a:gd name="T4" fmla="*/ 1 w 84"/>
                <a:gd name="T5" fmla="*/ 15 h 51"/>
                <a:gd name="T6" fmla="*/ 24 w 84"/>
                <a:gd name="T7" fmla="*/ 43 h 51"/>
                <a:gd name="T8" fmla="*/ 80 w 84"/>
                <a:gd name="T9" fmla="*/ 40 h 51"/>
                <a:gd name="T10" fmla="*/ 78 w 84"/>
                <a:gd name="T11" fmla="*/ 38 h 51"/>
                <a:gd name="T12" fmla="*/ 7 w 84"/>
                <a:gd name="T13" fmla="*/ 19 h 51"/>
                <a:gd name="T14" fmla="*/ 40 w 84"/>
                <a:gd name="T15" fmla="*/ 10 h 51"/>
                <a:gd name="T16" fmla="*/ 73 w 84"/>
                <a:gd name="T17" fmla="*/ 30 h 51"/>
                <a:gd name="T18" fmla="*/ 78 w 84"/>
                <a:gd name="T19" fmla="*/ 2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51">
                  <a:moveTo>
                    <a:pt x="78" y="28"/>
                  </a:moveTo>
                  <a:cubicBezTo>
                    <a:pt x="63" y="18"/>
                    <a:pt x="44" y="3"/>
                    <a:pt x="25" y="2"/>
                  </a:cubicBezTo>
                  <a:cubicBezTo>
                    <a:pt x="17" y="2"/>
                    <a:pt x="2" y="4"/>
                    <a:pt x="1" y="15"/>
                  </a:cubicBezTo>
                  <a:cubicBezTo>
                    <a:pt x="0" y="28"/>
                    <a:pt x="13" y="38"/>
                    <a:pt x="24" y="43"/>
                  </a:cubicBezTo>
                  <a:cubicBezTo>
                    <a:pt x="42" y="51"/>
                    <a:pt x="63" y="46"/>
                    <a:pt x="80" y="40"/>
                  </a:cubicBezTo>
                  <a:cubicBezTo>
                    <a:pt x="84" y="38"/>
                    <a:pt x="81" y="38"/>
                    <a:pt x="78" y="38"/>
                  </a:cubicBezTo>
                  <a:cubicBezTo>
                    <a:pt x="56" y="47"/>
                    <a:pt x="16" y="49"/>
                    <a:pt x="7" y="19"/>
                  </a:cubicBezTo>
                  <a:cubicBezTo>
                    <a:pt x="1" y="0"/>
                    <a:pt x="30" y="6"/>
                    <a:pt x="40" y="10"/>
                  </a:cubicBezTo>
                  <a:cubicBezTo>
                    <a:pt x="51" y="15"/>
                    <a:pt x="62" y="23"/>
                    <a:pt x="73" y="30"/>
                  </a:cubicBezTo>
                  <a:cubicBezTo>
                    <a:pt x="74" y="31"/>
                    <a:pt x="79" y="28"/>
                    <a:pt x="78" y="28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44"/>
            <p:cNvSpPr/>
            <p:nvPr/>
          </p:nvSpPr>
          <p:spPr bwMode="auto">
            <a:xfrm>
              <a:off x="3143251" y="2366963"/>
              <a:ext cx="331788" cy="327025"/>
            </a:xfrm>
            <a:custGeom>
              <a:avLst/>
              <a:gdLst>
                <a:gd name="T0" fmla="*/ 36 w 78"/>
                <a:gd name="T1" fmla="*/ 30 h 77"/>
                <a:gd name="T2" fmla="*/ 64 w 78"/>
                <a:gd name="T3" fmla="*/ 16 h 77"/>
                <a:gd name="T4" fmla="*/ 33 w 78"/>
                <a:gd name="T5" fmla="*/ 77 h 77"/>
                <a:gd name="T6" fmla="*/ 5 w 78"/>
                <a:gd name="T7" fmla="*/ 23 h 77"/>
                <a:gd name="T8" fmla="*/ 36 w 78"/>
                <a:gd name="T9" fmla="*/ 3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7">
                  <a:moveTo>
                    <a:pt x="36" y="30"/>
                  </a:moveTo>
                  <a:cubicBezTo>
                    <a:pt x="36" y="30"/>
                    <a:pt x="49" y="0"/>
                    <a:pt x="64" y="16"/>
                  </a:cubicBezTo>
                  <a:cubicBezTo>
                    <a:pt x="78" y="31"/>
                    <a:pt x="47" y="50"/>
                    <a:pt x="33" y="77"/>
                  </a:cubicBezTo>
                  <a:cubicBezTo>
                    <a:pt x="33" y="77"/>
                    <a:pt x="0" y="39"/>
                    <a:pt x="5" y="23"/>
                  </a:cubicBezTo>
                  <a:cubicBezTo>
                    <a:pt x="11" y="6"/>
                    <a:pt x="29" y="7"/>
                    <a:pt x="36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45"/>
            <p:cNvSpPr/>
            <p:nvPr/>
          </p:nvSpPr>
          <p:spPr bwMode="auto">
            <a:xfrm>
              <a:off x="2498726" y="1903413"/>
              <a:ext cx="238125" cy="204788"/>
            </a:xfrm>
            <a:custGeom>
              <a:avLst/>
              <a:gdLst>
                <a:gd name="T0" fmla="*/ 32 w 56"/>
                <a:gd name="T1" fmla="*/ 46 h 48"/>
                <a:gd name="T2" fmla="*/ 16 w 56"/>
                <a:gd name="T3" fmla="*/ 39 h 48"/>
                <a:gd name="T4" fmla="*/ 18 w 56"/>
                <a:gd name="T5" fmla="*/ 6 h 48"/>
                <a:gd name="T6" fmla="*/ 38 w 56"/>
                <a:gd name="T7" fmla="*/ 9 h 48"/>
                <a:gd name="T8" fmla="*/ 41 w 56"/>
                <a:gd name="T9" fmla="*/ 26 h 48"/>
                <a:gd name="T10" fmla="*/ 30 w 56"/>
                <a:gd name="T11" fmla="*/ 33 h 48"/>
                <a:gd name="T12" fmla="*/ 24 w 56"/>
                <a:gd name="T13" fmla="*/ 26 h 48"/>
                <a:gd name="T14" fmla="*/ 24 w 56"/>
                <a:gd name="T15" fmla="*/ 18 h 48"/>
                <a:gd name="T16" fmla="*/ 31 w 56"/>
                <a:gd name="T17" fmla="*/ 18 h 48"/>
                <a:gd name="T18" fmla="*/ 33 w 56"/>
                <a:gd name="T19" fmla="*/ 24 h 48"/>
                <a:gd name="T20" fmla="*/ 29 w 56"/>
                <a:gd name="T21" fmla="*/ 27 h 48"/>
                <a:gd name="T22" fmla="*/ 32 w 56"/>
                <a:gd name="T23" fmla="*/ 12 h 48"/>
                <a:gd name="T24" fmla="*/ 18 w 56"/>
                <a:gd name="T25" fmla="*/ 25 h 48"/>
                <a:gd name="T26" fmla="*/ 46 w 56"/>
                <a:gd name="T27" fmla="*/ 12 h 48"/>
                <a:gd name="T28" fmla="*/ 25 w 56"/>
                <a:gd name="T29" fmla="*/ 1 h 48"/>
                <a:gd name="T30" fmla="*/ 4 w 56"/>
                <a:gd name="T31" fmla="*/ 23 h 48"/>
                <a:gd name="T32" fmla="*/ 27 w 56"/>
                <a:gd name="T33" fmla="*/ 48 h 48"/>
                <a:gd name="T34" fmla="*/ 32 w 56"/>
                <a:gd name="T35" fmla="*/ 4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48">
                  <a:moveTo>
                    <a:pt x="32" y="46"/>
                  </a:moveTo>
                  <a:cubicBezTo>
                    <a:pt x="26" y="45"/>
                    <a:pt x="21" y="43"/>
                    <a:pt x="16" y="39"/>
                  </a:cubicBezTo>
                  <a:cubicBezTo>
                    <a:pt x="5" y="31"/>
                    <a:pt x="9" y="14"/>
                    <a:pt x="18" y="6"/>
                  </a:cubicBezTo>
                  <a:cubicBezTo>
                    <a:pt x="24" y="0"/>
                    <a:pt x="33" y="5"/>
                    <a:pt x="38" y="9"/>
                  </a:cubicBezTo>
                  <a:cubicBezTo>
                    <a:pt x="42" y="14"/>
                    <a:pt x="44" y="20"/>
                    <a:pt x="41" y="26"/>
                  </a:cubicBezTo>
                  <a:cubicBezTo>
                    <a:pt x="39" y="31"/>
                    <a:pt x="35" y="35"/>
                    <a:pt x="30" y="33"/>
                  </a:cubicBezTo>
                  <a:cubicBezTo>
                    <a:pt x="28" y="31"/>
                    <a:pt x="26" y="29"/>
                    <a:pt x="24" y="26"/>
                  </a:cubicBezTo>
                  <a:cubicBezTo>
                    <a:pt x="23" y="23"/>
                    <a:pt x="23" y="21"/>
                    <a:pt x="24" y="18"/>
                  </a:cubicBezTo>
                  <a:cubicBezTo>
                    <a:pt x="26" y="14"/>
                    <a:pt x="29" y="15"/>
                    <a:pt x="31" y="18"/>
                  </a:cubicBezTo>
                  <a:cubicBezTo>
                    <a:pt x="33" y="20"/>
                    <a:pt x="29" y="24"/>
                    <a:pt x="33" y="24"/>
                  </a:cubicBezTo>
                  <a:cubicBezTo>
                    <a:pt x="32" y="24"/>
                    <a:pt x="26" y="26"/>
                    <a:pt x="29" y="27"/>
                  </a:cubicBezTo>
                  <a:cubicBezTo>
                    <a:pt x="38" y="27"/>
                    <a:pt x="41" y="15"/>
                    <a:pt x="32" y="12"/>
                  </a:cubicBezTo>
                  <a:cubicBezTo>
                    <a:pt x="25" y="10"/>
                    <a:pt x="16" y="18"/>
                    <a:pt x="18" y="25"/>
                  </a:cubicBezTo>
                  <a:cubicBezTo>
                    <a:pt x="22" y="47"/>
                    <a:pt x="56" y="32"/>
                    <a:pt x="46" y="12"/>
                  </a:cubicBezTo>
                  <a:cubicBezTo>
                    <a:pt x="42" y="4"/>
                    <a:pt x="33" y="0"/>
                    <a:pt x="25" y="1"/>
                  </a:cubicBezTo>
                  <a:cubicBezTo>
                    <a:pt x="13" y="3"/>
                    <a:pt x="6" y="12"/>
                    <a:pt x="4" y="23"/>
                  </a:cubicBezTo>
                  <a:cubicBezTo>
                    <a:pt x="0" y="37"/>
                    <a:pt x="15" y="46"/>
                    <a:pt x="27" y="48"/>
                  </a:cubicBezTo>
                  <a:cubicBezTo>
                    <a:pt x="29" y="48"/>
                    <a:pt x="34" y="46"/>
                    <a:pt x="32" y="46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46"/>
            <p:cNvSpPr/>
            <p:nvPr/>
          </p:nvSpPr>
          <p:spPr bwMode="auto">
            <a:xfrm>
              <a:off x="3724276" y="1724025"/>
              <a:ext cx="195263" cy="192088"/>
            </a:xfrm>
            <a:custGeom>
              <a:avLst/>
              <a:gdLst>
                <a:gd name="T0" fmla="*/ 19 w 46"/>
                <a:gd name="T1" fmla="*/ 4 h 45"/>
                <a:gd name="T2" fmla="*/ 31 w 46"/>
                <a:gd name="T3" fmla="*/ 14 h 45"/>
                <a:gd name="T4" fmla="*/ 23 w 46"/>
                <a:gd name="T5" fmla="*/ 40 h 45"/>
                <a:gd name="T6" fmla="*/ 6 w 46"/>
                <a:gd name="T7" fmla="*/ 25 h 45"/>
                <a:gd name="T8" fmla="*/ 21 w 46"/>
                <a:gd name="T9" fmla="*/ 21 h 45"/>
                <a:gd name="T10" fmla="*/ 23 w 46"/>
                <a:gd name="T11" fmla="*/ 28 h 45"/>
                <a:gd name="T12" fmla="*/ 19 w 46"/>
                <a:gd name="T13" fmla="*/ 30 h 45"/>
                <a:gd name="T14" fmla="*/ 16 w 46"/>
                <a:gd name="T15" fmla="*/ 26 h 45"/>
                <a:gd name="T16" fmla="*/ 20 w 46"/>
                <a:gd name="T17" fmla="*/ 22 h 45"/>
                <a:gd name="T18" fmla="*/ 13 w 46"/>
                <a:gd name="T19" fmla="*/ 33 h 45"/>
                <a:gd name="T20" fmla="*/ 29 w 46"/>
                <a:gd name="T21" fmla="*/ 27 h 45"/>
                <a:gd name="T22" fmla="*/ 14 w 46"/>
                <a:gd name="T23" fmla="*/ 14 h 45"/>
                <a:gd name="T24" fmla="*/ 1 w 46"/>
                <a:gd name="T25" fmla="*/ 29 h 45"/>
                <a:gd name="T26" fmla="*/ 15 w 46"/>
                <a:gd name="T27" fmla="*/ 43 h 45"/>
                <a:gd name="T28" fmla="*/ 36 w 46"/>
                <a:gd name="T29" fmla="*/ 35 h 45"/>
                <a:gd name="T30" fmla="*/ 24 w 46"/>
                <a:gd name="T31" fmla="*/ 1 h 45"/>
                <a:gd name="T32" fmla="*/ 19 w 46"/>
                <a:gd name="T33" fmla="*/ 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45">
                  <a:moveTo>
                    <a:pt x="19" y="4"/>
                  </a:moveTo>
                  <a:cubicBezTo>
                    <a:pt x="24" y="7"/>
                    <a:pt x="28" y="10"/>
                    <a:pt x="31" y="14"/>
                  </a:cubicBezTo>
                  <a:cubicBezTo>
                    <a:pt x="37" y="23"/>
                    <a:pt x="35" y="38"/>
                    <a:pt x="23" y="40"/>
                  </a:cubicBezTo>
                  <a:cubicBezTo>
                    <a:pt x="15" y="42"/>
                    <a:pt x="6" y="33"/>
                    <a:pt x="6" y="25"/>
                  </a:cubicBezTo>
                  <a:cubicBezTo>
                    <a:pt x="7" y="17"/>
                    <a:pt x="16" y="16"/>
                    <a:pt x="21" y="21"/>
                  </a:cubicBezTo>
                  <a:cubicBezTo>
                    <a:pt x="23" y="23"/>
                    <a:pt x="24" y="25"/>
                    <a:pt x="23" y="28"/>
                  </a:cubicBezTo>
                  <a:cubicBezTo>
                    <a:pt x="23" y="30"/>
                    <a:pt x="21" y="31"/>
                    <a:pt x="19" y="30"/>
                  </a:cubicBezTo>
                  <a:cubicBezTo>
                    <a:pt x="16" y="29"/>
                    <a:pt x="19" y="26"/>
                    <a:pt x="16" y="26"/>
                  </a:cubicBezTo>
                  <a:cubicBezTo>
                    <a:pt x="18" y="26"/>
                    <a:pt x="23" y="23"/>
                    <a:pt x="20" y="22"/>
                  </a:cubicBezTo>
                  <a:cubicBezTo>
                    <a:pt x="14" y="21"/>
                    <a:pt x="8" y="29"/>
                    <a:pt x="13" y="33"/>
                  </a:cubicBezTo>
                  <a:cubicBezTo>
                    <a:pt x="19" y="37"/>
                    <a:pt x="27" y="33"/>
                    <a:pt x="29" y="27"/>
                  </a:cubicBezTo>
                  <a:cubicBezTo>
                    <a:pt x="32" y="19"/>
                    <a:pt x="20" y="13"/>
                    <a:pt x="14" y="14"/>
                  </a:cubicBezTo>
                  <a:cubicBezTo>
                    <a:pt x="6" y="14"/>
                    <a:pt x="0" y="22"/>
                    <a:pt x="1" y="29"/>
                  </a:cubicBezTo>
                  <a:cubicBezTo>
                    <a:pt x="2" y="36"/>
                    <a:pt x="9" y="41"/>
                    <a:pt x="15" y="43"/>
                  </a:cubicBezTo>
                  <a:cubicBezTo>
                    <a:pt x="23" y="45"/>
                    <a:pt x="31" y="42"/>
                    <a:pt x="36" y="35"/>
                  </a:cubicBezTo>
                  <a:cubicBezTo>
                    <a:pt x="46" y="22"/>
                    <a:pt x="37" y="8"/>
                    <a:pt x="24" y="1"/>
                  </a:cubicBezTo>
                  <a:cubicBezTo>
                    <a:pt x="22" y="0"/>
                    <a:pt x="17" y="3"/>
                    <a:pt x="19" y="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47"/>
            <p:cNvSpPr/>
            <p:nvPr/>
          </p:nvSpPr>
          <p:spPr bwMode="auto">
            <a:xfrm>
              <a:off x="2295526" y="469900"/>
              <a:ext cx="446088" cy="425450"/>
            </a:xfrm>
            <a:custGeom>
              <a:avLst/>
              <a:gdLst>
                <a:gd name="T0" fmla="*/ 60 w 105"/>
                <a:gd name="T1" fmla="*/ 7 h 100"/>
                <a:gd name="T2" fmla="*/ 85 w 105"/>
                <a:gd name="T3" fmla="*/ 72 h 100"/>
                <a:gd name="T4" fmla="*/ 6 w 105"/>
                <a:gd name="T5" fmla="*/ 55 h 100"/>
                <a:gd name="T6" fmla="*/ 60 w 105"/>
                <a:gd name="T7" fmla="*/ 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" h="100">
                  <a:moveTo>
                    <a:pt x="60" y="7"/>
                  </a:moveTo>
                  <a:cubicBezTo>
                    <a:pt x="85" y="14"/>
                    <a:pt x="105" y="45"/>
                    <a:pt x="85" y="72"/>
                  </a:cubicBezTo>
                  <a:cubicBezTo>
                    <a:pt x="65" y="100"/>
                    <a:pt x="11" y="93"/>
                    <a:pt x="6" y="55"/>
                  </a:cubicBezTo>
                  <a:cubicBezTo>
                    <a:pt x="0" y="17"/>
                    <a:pt x="34" y="0"/>
                    <a:pt x="60" y="7"/>
                  </a:cubicBezTo>
                  <a:close/>
                </a:path>
              </a:pathLst>
            </a:custGeom>
            <a:solidFill>
              <a:srgbClr val="FFC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48"/>
            <p:cNvSpPr/>
            <p:nvPr/>
          </p:nvSpPr>
          <p:spPr bwMode="auto">
            <a:xfrm>
              <a:off x="2257426" y="439738"/>
              <a:ext cx="484188" cy="400050"/>
            </a:xfrm>
            <a:custGeom>
              <a:avLst/>
              <a:gdLst>
                <a:gd name="T0" fmla="*/ 64 w 114"/>
                <a:gd name="T1" fmla="*/ 8 h 94"/>
                <a:gd name="T2" fmla="*/ 95 w 114"/>
                <a:gd name="T3" fmla="*/ 59 h 94"/>
                <a:gd name="T4" fmla="*/ 40 w 114"/>
                <a:gd name="T5" fmla="*/ 84 h 94"/>
                <a:gd name="T6" fmla="*/ 15 w 114"/>
                <a:gd name="T7" fmla="*/ 41 h 94"/>
                <a:gd name="T8" fmla="*/ 65 w 114"/>
                <a:gd name="T9" fmla="*/ 8 h 94"/>
                <a:gd name="T10" fmla="*/ 69 w 114"/>
                <a:gd name="T11" fmla="*/ 5 h 94"/>
                <a:gd name="T12" fmla="*/ 15 w 114"/>
                <a:gd name="T13" fmla="*/ 24 h 94"/>
                <a:gd name="T14" fmla="*/ 36 w 114"/>
                <a:gd name="T15" fmla="*/ 86 h 94"/>
                <a:gd name="T16" fmla="*/ 90 w 114"/>
                <a:gd name="T17" fmla="*/ 77 h 94"/>
                <a:gd name="T18" fmla="*/ 69 w 114"/>
                <a:gd name="T19" fmla="*/ 5 h 94"/>
                <a:gd name="T20" fmla="*/ 64 w 114"/>
                <a:gd name="T21" fmla="*/ 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" h="94">
                  <a:moveTo>
                    <a:pt x="64" y="8"/>
                  </a:moveTo>
                  <a:cubicBezTo>
                    <a:pt x="87" y="15"/>
                    <a:pt x="101" y="36"/>
                    <a:pt x="95" y="59"/>
                  </a:cubicBezTo>
                  <a:cubicBezTo>
                    <a:pt x="90" y="84"/>
                    <a:pt x="62" y="91"/>
                    <a:pt x="40" y="84"/>
                  </a:cubicBezTo>
                  <a:cubicBezTo>
                    <a:pt x="22" y="77"/>
                    <a:pt x="14" y="59"/>
                    <a:pt x="15" y="41"/>
                  </a:cubicBezTo>
                  <a:cubicBezTo>
                    <a:pt x="16" y="16"/>
                    <a:pt x="42" y="3"/>
                    <a:pt x="65" y="8"/>
                  </a:cubicBezTo>
                  <a:cubicBezTo>
                    <a:pt x="67" y="8"/>
                    <a:pt x="72" y="6"/>
                    <a:pt x="69" y="5"/>
                  </a:cubicBezTo>
                  <a:cubicBezTo>
                    <a:pt x="49" y="0"/>
                    <a:pt x="27" y="7"/>
                    <a:pt x="15" y="24"/>
                  </a:cubicBezTo>
                  <a:cubicBezTo>
                    <a:pt x="0" y="47"/>
                    <a:pt x="13" y="76"/>
                    <a:pt x="36" y="86"/>
                  </a:cubicBezTo>
                  <a:cubicBezTo>
                    <a:pt x="52" y="94"/>
                    <a:pt x="77" y="90"/>
                    <a:pt x="90" y="77"/>
                  </a:cubicBezTo>
                  <a:cubicBezTo>
                    <a:pt x="114" y="51"/>
                    <a:pt x="100" y="15"/>
                    <a:pt x="69" y="5"/>
                  </a:cubicBezTo>
                  <a:cubicBezTo>
                    <a:pt x="68" y="5"/>
                    <a:pt x="62" y="7"/>
                    <a:pt x="64" y="8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49"/>
            <p:cNvSpPr/>
            <p:nvPr/>
          </p:nvSpPr>
          <p:spPr bwMode="auto">
            <a:xfrm>
              <a:off x="2355851" y="627063"/>
              <a:ext cx="66675" cy="33338"/>
            </a:xfrm>
            <a:custGeom>
              <a:avLst/>
              <a:gdLst>
                <a:gd name="T0" fmla="*/ 0 w 16"/>
                <a:gd name="T1" fmla="*/ 3 h 8"/>
                <a:gd name="T2" fmla="*/ 7 w 16"/>
                <a:gd name="T3" fmla="*/ 8 h 8"/>
                <a:gd name="T4" fmla="*/ 15 w 16"/>
                <a:gd name="T5" fmla="*/ 5 h 8"/>
                <a:gd name="T6" fmla="*/ 8 w 16"/>
                <a:gd name="T7" fmla="*/ 0 h 8"/>
                <a:gd name="T8" fmla="*/ 0 w 16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0" y="3"/>
                  </a:moveTo>
                  <a:cubicBezTo>
                    <a:pt x="0" y="5"/>
                    <a:pt x="3" y="7"/>
                    <a:pt x="7" y="8"/>
                  </a:cubicBezTo>
                  <a:cubicBezTo>
                    <a:pt x="12" y="8"/>
                    <a:pt x="15" y="7"/>
                    <a:pt x="15" y="5"/>
                  </a:cubicBezTo>
                  <a:cubicBezTo>
                    <a:pt x="16" y="3"/>
                    <a:pt x="13" y="1"/>
                    <a:pt x="8" y="0"/>
                  </a:cubicBezTo>
                  <a:cubicBezTo>
                    <a:pt x="4" y="0"/>
                    <a:pt x="1" y="1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50"/>
            <p:cNvSpPr/>
            <p:nvPr/>
          </p:nvSpPr>
          <p:spPr bwMode="auto">
            <a:xfrm>
              <a:off x="2574926" y="657225"/>
              <a:ext cx="68263" cy="38100"/>
            </a:xfrm>
            <a:custGeom>
              <a:avLst/>
              <a:gdLst>
                <a:gd name="T0" fmla="*/ 0 w 16"/>
                <a:gd name="T1" fmla="*/ 3 h 9"/>
                <a:gd name="T2" fmla="*/ 7 w 16"/>
                <a:gd name="T3" fmla="*/ 8 h 9"/>
                <a:gd name="T4" fmla="*/ 15 w 16"/>
                <a:gd name="T5" fmla="*/ 5 h 9"/>
                <a:gd name="T6" fmla="*/ 8 w 16"/>
                <a:gd name="T7" fmla="*/ 1 h 9"/>
                <a:gd name="T8" fmla="*/ 0 w 16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9">
                  <a:moveTo>
                    <a:pt x="0" y="3"/>
                  </a:moveTo>
                  <a:cubicBezTo>
                    <a:pt x="0" y="5"/>
                    <a:pt x="3" y="8"/>
                    <a:pt x="7" y="8"/>
                  </a:cubicBezTo>
                  <a:cubicBezTo>
                    <a:pt x="12" y="9"/>
                    <a:pt x="15" y="7"/>
                    <a:pt x="15" y="5"/>
                  </a:cubicBezTo>
                  <a:cubicBezTo>
                    <a:pt x="16" y="3"/>
                    <a:pt x="13" y="1"/>
                    <a:pt x="8" y="1"/>
                  </a:cubicBezTo>
                  <a:cubicBezTo>
                    <a:pt x="4" y="0"/>
                    <a:pt x="1" y="1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51"/>
            <p:cNvSpPr/>
            <p:nvPr/>
          </p:nvSpPr>
          <p:spPr bwMode="auto">
            <a:xfrm>
              <a:off x="2363789" y="635000"/>
              <a:ext cx="258763" cy="161925"/>
            </a:xfrm>
            <a:custGeom>
              <a:avLst/>
              <a:gdLst>
                <a:gd name="T0" fmla="*/ 54 w 61"/>
                <a:gd name="T1" fmla="*/ 11 h 38"/>
                <a:gd name="T2" fmla="*/ 9 w 61"/>
                <a:gd name="T3" fmla="*/ 3 h 38"/>
                <a:gd name="T4" fmla="*/ 3 w 61"/>
                <a:gd name="T5" fmla="*/ 4 h 38"/>
                <a:gd name="T6" fmla="*/ 60 w 61"/>
                <a:gd name="T7" fmla="*/ 10 h 38"/>
                <a:gd name="T8" fmla="*/ 54 w 61"/>
                <a:gd name="T9" fmla="*/ 1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8">
                  <a:moveTo>
                    <a:pt x="54" y="11"/>
                  </a:moveTo>
                  <a:cubicBezTo>
                    <a:pt x="52" y="34"/>
                    <a:pt x="7" y="26"/>
                    <a:pt x="9" y="3"/>
                  </a:cubicBezTo>
                  <a:cubicBezTo>
                    <a:pt x="9" y="0"/>
                    <a:pt x="3" y="1"/>
                    <a:pt x="3" y="4"/>
                  </a:cubicBezTo>
                  <a:cubicBezTo>
                    <a:pt x="0" y="33"/>
                    <a:pt x="57" y="38"/>
                    <a:pt x="60" y="10"/>
                  </a:cubicBezTo>
                  <a:cubicBezTo>
                    <a:pt x="61" y="7"/>
                    <a:pt x="55" y="8"/>
                    <a:pt x="54" y="11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52"/>
            <p:cNvSpPr/>
            <p:nvPr/>
          </p:nvSpPr>
          <p:spPr bwMode="auto">
            <a:xfrm>
              <a:off x="2584451" y="601663"/>
              <a:ext cx="46038" cy="33338"/>
            </a:xfrm>
            <a:custGeom>
              <a:avLst/>
              <a:gdLst>
                <a:gd name="T0" fmla="*/ 5 w 11"/>
                <a:gd name="T1" fmla="*/ 1 h 8"/>
                <a:gd name="T2" fmla="*/ 5 w 11"/>
                <a:gd name="T3" fmla="*/ 8 h 8"/>
                <a:gd name="T4" fmla="*/ 5 w 11"/>
                <a:gd name="T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8">
                  <a:moveTo>
                    <a:pt x="5" y="1"/>
                  </a:moveTo>
                  <a:cubicBezTo>
                    <a:pt x="9" y="0"/>
                    <a:pt x="11" y="7"/>
                    <a:pt x="5" y="8"/>
                  </a:cubicBezTo>
                  <a:cubicBezTo>
                    <a:pt x="2" y="8"/>
                    <a:pt x="0" y="2"/>
                    <a:pt x="5" y="1"/>
                  </a:cubicBezTo>
                  <a:close/>
                </a:path>
              </a:pathLst>
            </a:custGeom>
            <a:solidFill>
              <a:srgbClr val="6E27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53"/>
            <p:cNvSpPr/>
            <p:nvPr/>
          </p:nvSpPr>
          <p:spPr bwMode="auto">
            <a:xfrm>
              <a:off x="2393951" y="581025"/>
              <a:ext cx="41275" cy="33338"/>
            </a:xfrm>
            <a:custGeom>
              <a:avLst/>
              <a:gdLst>
                <a:gd name="T0" fmla="*/ 4 w 10"/>
                <a:gd name="T1" fmla="*/ 1 h 8"/>
                <a:gd name="T2" fmla="*/ 5 w 10"/>
                <a:gd name="T3" fmla="*/ 7 h 8"/>
                <a:gd name="T4" fmla="*/ 4 w 10"/>
                <a:gd name="T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8">
                  <a:moveTo>
                    <a:pt x="4" y="1"/>
                  </a:moveTo>
                  <a:cubicBezTo>
                    <a:pt x="9" y="0"/>
                    <a:pt x="10" y="7"/>
                    <a:pt x="5" y="7"/>
                  </a:cubicBezTo>
                  <a:cubicBezTo>
                    <a:pt x="1" y="8"/>
                    <a:pt x="0" y="2"/>
                    <a:pt x="4" y="1"/>
                  </a:cubicBezTo>
                  <a:close/>
                </a:path>
              </a:pathLst>
            </a:custGeom>
            <a:solidFill>
              <a:srgbClr val="6E27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54"/>
            <p:cNvSpPr/>
            <p:nvPr/>
          </p:nvSpPr>
          <p:spPr bwMode="auto">
            <a:xfrm>
              <a:off x="2295526" y="831850"/>
              <a:ext cx="76200" cy="114300"/>
            </a:xfrm>
            <a:custGeom>
              <a:avLst/>
              <a:gdLst>
                <a:gd name="T0" fmla="*/ 11 w 18"/>
                <a:gd name="T1" fmla="*/ 2 h 27"/>
                <a:gd name="T2" fmla="*/ 1 w 18"/>
                <a:gd name="T3" fmla="*/ 24 h 27"/>
                <a:gd name="T4" fmla="*/ 7 w 18"/>
                <a:gd name="T5" fmla="*/ 25 h 27"/>
                <a:gd name="T6" fmla="*/ 17 w 18"/>
                <a:gd name="T7" fmla="*/ 3 h 27"/>
                <a:gd name="T8" fmla="*/ 11 w 18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7">
                  <a:moveTo>
                    <a:pt x="11" y="2"/>
                  </a:moveTo>
                  <a:cubicBezTo>
                    <a:pt x="8" y="10"/>
                    <a:pt x="5" y="17"/>
                    <a:pt x="1" y="24"/>
                  </a:cubicBezTo>
                  <a:cubicBezTo>
                    <a:pt x="0" y="27"/>
                    <a:pt x="6" y="26"/>
                    <a:pt x="7" y="25"/>
                  </a:cubicBezTo>
                  <a:cubicBezTo>
                    <a:pt x="10" y="17"/>
                    <a:pt x="13" y="10"/>
                    <a:pt x="17" y="3"/>
                  </a:cubicBezTo>
                  <a:cubicBezTo>
                    <a:pt x="18" y="0"/>
                    <a:pt x="12" y="1"/>
                    <a:pt x="11" y="2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55"/>
            <p:cNvSpPr/>
            <p:nvPr/>
          </p:nvSpPr>
          <p:spPr bwMode="auto">
            <a:xfrm>
              <a:off x="2201864" y="754063"/>
              <a:ext cx="119063" cy="47625"/>
            </a:xfrm>
            <a:custGeom>
              <a:avLst/>
              <a:gdLst>
                <a:gd name="T0" fmla="*/ 22 w 28"/>
                <a:gd name="T1" fmla="*/ 1 h 11"/>
                <a:gd name="T2" fmla="*/ 2 w 28"/>
                <a:gd name="T3" fmla="*/ 9 h 11"/>
                <a:gd name="T4" fmla="*/ 1 w 28"/>
                <a:gd name="T5" fmla="*/ 11 h 11"/>
                <a:gd name="T6" fmla="*/ 5 w 28"/>
                <a:gd name="T7" fmla="*/ 10 h 11"/>
                <a:gd name="T8" fmla="*/ 26 w 28"/>
                <a:gd name="T9" fmla="*/ 1 h 11"/>
                <a:gd name="T10" fmla="*/ 26 w 28"/>
                <a:gd name="T11" fmla="*/ 0 h 11"/>
                <a:gd name="T12" fmla="*/ 22 w 28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1">
                  <a:moveTo>
                    <a:pt x="22" y="1"/>
                  </a:moveTo>
                  <a:cubicBezTo>
                    <a:pt x="15" y="3"/>
                    <a:pt x="8" y="6"/>
                    <a:pt x="2" y="9"/>
                  </a:cubicBezTo>
                  <a:cubicBezTo>
                    <a:pt x="1" y="10"/>
                    <a:pt x="0" y="11"/>
                    <a:pt x="1" y="11"/>
                  </a:cubicBezTo>
                  <a:cubicBezTo>
                    <a:pt x="2" y="11"/>
                    <a:pt x="4" y="11"/>
                    <a:pt x="5" y="10"/>
                  </a:cubicBezTo>
                  <a:cubicBezTo>
                    <a:pt x="12" y="7"/>
                    <a:pt x="19" y="4"/>
                    <a:pt x="26" y="1"/>
                  </a:cubicBezTo>
                  <a:cubicBezTo>
                    <a:pt x="26" y="1"/>
                    <a:pt x="28" y="0"/>
                    <a:pt x="26" y="0"/>
                  </a:cubicBezTo>
                  <a:cubicBezTo>
                    <a:pt x="25" y="0"/>
                    <a:pt x="24" y="0"/>
                    <a:pt x="22" y="1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56"/>
            <p:cNvSpPr/>
            <p:nvPr/>
          </p:nvSpPr>
          <p:spPr bwMode="auto">
            <a:xfrm>
              <a:off x="2503489" y="857250"/>
              <a:ext cx="42863" cy="119063"/>
            </a:xfrm>
            <a:custGeom>
              <a:avLst/>
              <a:gdLst>
                <a:gd name="T0" fmla="*/ 1 w 10"/>
                <a:gd name="T1" fmla="*/ 4 h 28"/>
                <a:gd name="T2" fmla="*/ 4 w 10"/>
                <a:gd name="T3" fmla="*/ 25 h 28"/>
                <a:gd name="T4" fmla="*/ 10 w 10"/>
                <a:gd name="T5" fmla="*/ 24 h 28"/>
                <a:gd name="T6" fmla="*/ 7 w 10"/>
                <a:gd name="T7" fmla="*/ 3 h 28"/>
                <a:gd name="T8" fmla="*/ 1 w 10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8">
                  <a:moveTo>
                    <a:pt x="1" y="4"/>
                  </a:moveTo>
                  <a:cubicBezTo>
                    <a:pt x="2" y="11"/>
                    <a:pt x="3" y="18"/>
                    <a:pt x="4" y="25"/>
                  </a:cubicBezTo>
                  <a:cubicBezTo>
                    <a:pt x="4" y="28"/>
                    <a:pt x="10" y="26"/>
                    <a:pt x="10" y="24"/>
                  </a:cubicBezTo>
                  <a:cubicBezTo>
                    <a:pt x="9" y="17"/>
                    <a:pt x="8" y="10"/>
                    <a:pt x="7" y="3"/>
                  </a:cubicBezTo>
                  <a:cubicBezTo>
                    <a:pt x="6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57"/>
            <p:cNvSpPr/>
            <p:nvPr/>
          </p:nvSpPr>
          <p:spPr bwMode="auto">
            <a:xfrm>
              <a:off x="2635251" y="801688"/>
              <a:ext cx="93663" cy="96838"/>
            </a:xfrm>
            <a:custGeom>
              <a:avLst/>
              <a:gdLst>
                <a:gd name="T0" fmla="*/ 1 w 22"/>
                <a:gd name="T1" fmla="*/ 3 h 23"/>
                <a:gd name="T2" fmla="*/ 15 w 22"/>
                <a:gd name="T3" fmla="*/ 22 h 23"/>
                <a:gd name="T4" fmla="*/ 21 w 22"/>
                <a:gd name="T5" fmla="*/ 19 h 23"/>
                <a:gd name="T6" fmla="*/ 7 w 22"/>
                <a:gd name="T7" fmla="*/ 1 h 23"/>
                <a:gd name="T8" fmla="*/ 1 w 22"/>
                <a:gd name="T9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1" y="3"/>
                  </a:moveTo>
                  <a:cubicBezTo>
                    <a:pt x="6" y="9"/>
                    <a:pt x="11" y="16"/>
                    <a:pt x="15" y="22"/>
                  </a:cubicBezTo>
                  <a:cubicBezTo>
                    <a:pt x="16" y="23"/>
                    <a:pt x="22" y="21"/>
                    <a:pt x="21" y="19"/>
                  </a:cubicBezTo>
                  <a:cubicBezTo>
                    <a:pt x="16" y="13"/>
                    <a:pt x="11" y="7"/>
                    <a:pt x="7" y="1"/>
                  </a:cubicBezTo>
                  <a:cubicBezTo>
                    <a:pt x="6" y="0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58"/>
            <p:cNvSpPr/>
            <p:nvPr/>
          </p:nvSpPr>
          <p:spPr bwMode="auto">
            <a:xfrm>
              <a:off x="2105026" y="631825"/>
              <a:ext cx="169863" cy="28575"/>
            </a:xfrm>
            <a:custGeom>
              <a:avLst/>
              <a:gdLst>
                <a:gd name="T0" fmla="*/ 36 w 40"/>
                <a:gd name="T1" fmla="*/ 0 h 7"/>
                <a:gd name="T2" fmla="*/ 5 w 40"/>
                <a:gd name="T3" fmla="*/ 3 h 7"/>
                <a:gd name="T4" fmla="*/ 4 w 40"/>
                <a:gd name="T5" fmla="*/ 7 h 7"/>
                <a:gd name="T6" fmla="*/ 36 w 40"/>
                <a:gd name="T7" fmla="*/ 4 h 7"/>
                <a:gd name="T8" fmla="*/ 36 w 4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6" y="0"/>
                  </a:moveTo>
                  <a:cubicBezTo>
                    <a:pt x="26" y="1"/>
                    <a:pt x="15" y="2"/>
                    <a:pt x="5" y="3"/>
                  </a:cubicBezTo>
                  <a:cubicBezTo>
                    <a:pt x="2" y="3"/>
                    <a:pt x="0" y="7"/>
                    <a:pt x="4" y="7"/>
                  </a:cubicBezTo>
                  <a:cubicBezTo>
                    <a:pt x="15" y="6"/>
                    <a:pt x="25" y="5"/>
                    <a:pt x="36" y="4"/>
                  </a:cubicBezTo>
                  <a:cubicBezTo>
                    <a:pt x="39" y="4"/>
                    <a:pt x="40" y="0"/>
                    <a:pt x="36" y="0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59"/>
            <p:cNvSpPr/>
            <p:nvPr/>
          </p:nvSpPr>
          <p:spPr bwMode="auto">
            <a:xfrm>
              <a:off x="2236789" y="414338"/>
              <a:ext cx="114300" cy="80963"/>
            </a:xfrm>
            <a:custGeom>
              <a:avLst/>
              <a:gdLst>
                <a:gd name="T0" fmla="*/ 26 w 27"/>
                <a:gd name="T1" fmla="*/ 15 h 19"/>
                <a:gd name="T2" fmla="*/ 7 w 27"/>
                <a:gd name="T3" fmla="*/ 1 h 19"/>
                <a:gd name="T4" fmla="*/ 1 w 27"/>
                <a:gd name="T5" fmla="*/ 4 h 19"/>
                <a:gd name="T6" fmla="*/ 20 w 27"/>
                <a:gd name="T7" fmla="*/ 17 h 19"/>
                <a:gd name="T8" fmla="*/ 26 w 27"/>
                <a:gd name="T9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9">
                  <a:moveTo>
                    <a:pt x="26" y="15"/>
                  </a:moveTo>
                  <a:cubicBezTo>
                    <a:pt x="19" y="11"/>
                    <a:pt x="13" y="6"/>
                    <a:pt x="7" y="1"/>
                  </a:cubicBezTo>
                  <a:cubicBezTo>
                    <a:pt x="5" y="0"/>
                    <a:pt x="0" y="3"/>
                    <a:pt x="1" y="4"/>
                  </a:cubicBezTo>
                  <a:cubicBezTo>
                    <a:pt x="8" y="8"/>
                    <a:pt x="14" y="13"/>
                    <a:pt x="20" y="17"/>
                  </a:cubicBezTo>
                  <a:cubicBezTo>
                    <a:pt x="22" y="19"/>
                    <a:pt x="27" y="16"/>
                    <a:pt x="26" y="15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60"/>
            <p:cNvSpPr/>
            <p:nvPr/>
          </p:nvSpPr>
          <p:spPr bwMode="auto">
            <a:xfrm>
              <a:off x="2444751" y="333375"/>
              <a:ext cx="28575" cy="101600"/>
            </a:xfrm>
            <a:custGeom>
              <a:avLst/>
              <a:gdLst>
                <a:gd name="T0" fmla="*/ 7 w 7"/>
                <a:gd name="T1" fmla="*/ 20 h 24"/>
                <a:gd name="T2" fmla="*/ 6 w 7"/>
                <a:gd name="T3" fmla="*/ 3 h 24"/>
                <a:gd name="T4" fmla="*/ 0 w 7"/>
                <a:gd name="T5" fmla="*/ 3 h 24"/>
                <a:gd name="T6" fmla="*/ 1 w 7"/>
                <a:gd name="T7" fmla="*/ 21 h 24"/>
                <a:gd name="T8" fmla="*/ 7 w 7"/>
                <a:gd name="T9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4">
                  <a:moveTo>
                    <a:pt x="7" y="20"/>
                  </a:moveTo>
                  <a:cubicBezTo>
                    <a:pt x="6" y="15"/>
                    <a:pt x="6" y="9"/>
                    <a:pt x="6" y="3"/>
                  </a:cubicBezTo>
                  <a:cubicBezTo>
                    <a:pt x="6" y="0"/>
                    <a:pt x="0" y="1"/>
                    <a:pt x="0" y="3"/>
                  </a:cubicBezTo>
                  <a:cubicBezTo>
                    <a:pt x="0" y="9"/>
                    <a:pt x="1" y="15"/>
                    <a:pt x="1" y="21"/>
                  </a:cubicBezTo>
                  <a:cubicBezTo>
                    <a:pt x="1" y="24"/>
                    <a:pt x="7" y="23"/>
                    <a:pt x="7" y="20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61"/>
            <p:cNvSpPr/>
            <p:nvPr/>
          </p:nvSpPr>
          <p:spPr bwMode="auto">
            <a:xfrm>
              <a:off x="2574926" y="338138"/>
              <a:ext cx="85725" cy="119063"/>
            </a:xfrm>
            <a:custGeom>
              <a:avLst/>
              <a:gdLst>
                <a:gd name="T0" fmla="*/ 6 w 20"/>
                <a:gd name="T1" fmla="*/ 25 h 28"/>
                <a:gd name="T2" fmla="*/ 19 w 20"/>
                <a:gd name="T3" fmla="*/ 1 h 28"/>
                <a:gd name="T4" fmla="*/ 14 w 20"/>
                <a:gd name="T5" fmla="*/ 2 h 28"/>
                <a:gd name="T6" fmla="*/ 0 w 20"/>
                <a:gd name="T7" fmla="*/ 26 h 28"/>
                <a:gd name="T8" fmla="*/ 6 w 20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8">
                  <a:moveTo>
                    <a:pt x="6" y="25"/>
                  </a:moveTo>
                  <a:cubicBezTo>
                    <a:pt x="10" y="17"/>
                    <a:pt x="15" y="9"/>
                    <a:pt x="19" y="1"/>
                  </a:cubicBezTo>
                  <a:cubicBezTo>
                    <a:pt x="20" y="0"/>
                    <a:pt x="14" y="0"/>
                    <a:pt x="14" y="2"/>
                  </a:cubicBezTo>
                  <a:cubicBezTo>
                    <a:pt x="9" y="10"/>
                    <a:pt x="5" y="18"/>
                    <a:pt x="0" y="26"/>
                  </a:cubicBezTo>
                  <a:cubicBezTo>
                    <a:pt x="0" y="28"/>
                    <a:pt x="5" y="27"/>
                    <a:pt x="6" y="25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62"/>
            <p:cNvSpPr/>
            <p:nvPr/>
          </p:nvSpPr>
          <p:spPr bwMode="auto">
            <a:xfrm>
              <a:off x="2673351" y="465138"/>
              <a:ext cx="144463" cy="76200"/>
            </a:xfrm>
            <a:custGeom>
              <a:avLst/>
              <a:gdLst>
                <a:gd name="T0" fmla="*/ 7 w 34"/>
                <a:gd name="T1" fmla="*/ 17 h 18"/>
                <a:gd name="T2" fmla="*/ 31 w 34"/>
                <a:gd name="T3" fmla="*/ 3 h 18"/>
                <a:gd name="T4" fmla="*/ 27 w 34"/>
                <a:gd name="T5" fmla="*/ 1 h 18"/>
                <a:gd name="T6" fmla="*/ 3 w 34"/>
                <a:gd name="T7" fmla="*/ 14 h 18"/>
                <a:gd name="T8" fmla="*/ 7 w 34"/>
                <a:gd name="T9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">
                  <a:moveTo>
                    <a:pt x="7" y="17"/>
                  </a:moveTo>
                  <a:cubicBezTo>
                    <a:pt x="15" y="12"/>
                    <a:pt x="23" y="8"/>
                    <a:pt x="31" y="3"/>
                  </a:cubicBezTo>
                  <a:cubicBezTo>
                    <a:pt x="34" y="1"/>
                    <a:pt x="29" y="0"/>
                    <a:pt x="27" y="1"/>
                  </a:cubicBezTo>
                  <a:cubicBezTo>
                    <a:pt x="19" y="5"/>
                    <a:pt x="11" y="10"/>
                    <a:pt x="3" y="14"/>
                  </a:cubicBezTo>
                  <a:cubicBezTo>
                    <a:pt x="0" y="16"/>
                    <a:pt x="5" y="18"/>
                    <a:pt x="7" y="17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63"/>
            <p:cNvSpPr/>
            <p:nvPr/>
          </p:nvSpPr>
          <p:spPr bwMode="auto">
            <a:xfrm>
              <a:off x="2716214" y="690563"/>
              <a:ext cx="122238" cy="47625"/>
            </a:xfrm>
            <a:custGeom>
              <a:avLst/>
              <a:gdLst>
                <a:gd name="T0" fmla="*/ 1 w 29"/>
                <a:gd name="T1" fmla="*/ 2 h 11"/>
                <a:gd name="T2" fmla="*/ 22 w 29"/>
                <a:gd name="T3" fmla="*/ 10 h 11"/>
                <a:gd name="T4" fmla="*/ 26 w 29"/>
                <a:gd name="T5" fmla="*/ 10 h 11"/>
                <a:gd name="T6" fmla="*/ 28 w 29"/>
                <a:gd name="T7" fmla="*/ 8 h 11"/>
                <a:gd name="T8" fmla="*/ 6 w 29"/>
                <a:gd name="T9" fmla="*/ 0 h 11"/>
                <a:gd name="T10" fmla="*/ 2 w 29"/>
                <a:gd name="T11" fmla="*/ 1 h 11"/>
                <a:gd name="T12" fmla="*/ 1 w 29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11">
                  <a:moveTo>
                    <a:pt x="1" y="2"/>
                  </a:moveTo>
                  <a:cubicBezTo>
                    <a:pt x="8" y="5"/>
                    <a:pt x="15" y="8"/>
                    <a:pt x="22" y="10"/>
                  </a:cubicBezTo>
                  <a:cubicBezTo>
                    <a:pt x="23" y="11"/>
                    <a:pt x="25" y="10"/>
                    <a:pt x="26" y="10"/>
                  </a:cubicBezTo>
                  <a:cubicBezTo>
                    <a:pt x="26" y="10"/>
                    <a:pt x="29" y="9"/>
                    <a:pt x="28" y="8"/>
                  </a:cubicBezTo>
                  <a:cubicBezTo>
                    <a:pt x="20" y="6"/>
                    <a:pt x="13" y="3"/>
                    <a:pt x="6" y="0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2" y="1"/>
                    <a:pt x="0" y="2"/>
                    <a:pt x="1" y="2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64"/>
            <p:cNvSpPr/>
            <p:nvPr/>
          </p:nvSpPr>
          <p:spPr bwMode="auto">
            <a:xfrm>
              <a:off x="2665414" y="1019175"/>
              <a:ext cx="198438" cy="284163"/>
            </a:xfrm>
            <a:custGeom>
              <a:avLst/>
              <a:gdLst>
                <a:gd name="T0" fmla="*/ 36 w 47"/>
                <a:gd name="T1" fmla="*/ 0 h 67"/>
                <a:gd name="T2" fmla="*/ 32 w 47"/>
                <a:gd name="T3" fmla="*/ 0 h 67"/>
                <a:gd name="T4" fmla="*/ 9 w 47"/>
                <a:gd name="T5" fmla="*/ 23 h 67"/>
                <a:gd name="T6" fmla="*/ 7 w 47"/>
                <a:gd name="T7" fmla="*/ 60 h 67"/>
                <a:gd name="T8" fmla="*/ 16 w 47"/>
                <a:gd name="T9" fmla="*/ 67 h 67"/>
                <a:gd name="T10" fmla="*/ 16 w 47"/>
                <a:gd name="T11" fmla="*/ 67 h 67"/>
                <a:gd name="T12" fmla="*/ 19 w 47"/>
                <a:gd name="T13" fmla="*/ 66 h 67"/>
                <a:gd name="T14" fmla="*/ 20 w 47"/>
                <a:gd name="T15" fmla="*/ 53 h 67"/>
                <a:gd name="T16" fmla="*/ 32 w 47"/>
                <a:gd name="T17" fmla="*/ 20 h 67"/>
                <a:gd name="T18" fmla="*/ 47 w 47"/>
                <a:gd name="T19" fmla="*/ 5 h 67"/>
                <a:gd name="T20" fmla="*/ 36 w 47"/>
                <a:gd name="T2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67">
                  <a:moveTo>
                    <a:pt x="36" y="0"/>
                  </a:moveTo>
                  <a:cubicBezTo>
                    <a:pt x="34" y="0"/>
                    <a:pt x="33" y="0"/>
                    <a:pt x="32" y="0"/>
                  </a:cubicBezTo>
                  <a:cubicBezTo>
                    <a:pt x="22" y="2"/>
                    <a:pt x="14" y="14"/>
                    <a:pt x="9" y="23"/>
                  </a:cubicBezTo>
                  <a:cubicBezTo>
                    <a:pt x="4" y="33"/>
                    <a:pt x="0" y="50"/>
                    <a:pt x="7" y="60"/>
                  </a:cubicBezTo>
                  <a:cubicBezTo>
                    <a:pt x="9" y="63"/>
                    <a:pt x="12" y="67"/>
                    <a:pt x="16" y="67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7" y="67"/>
                    <a:pt x="18" y="67"/>
                    <a:pt x="19" y="66"/>
                  </a:cubicBezTo>
                  <a:cubicBezTo>
                    <a:pt x="23" y="63"/>
                    <a:pt x="20" y="57"/>
                    <a:pt x="20" y="53"/>
                  </a:cubicBezTo>
                  <a:cubicBezTo>
                    <a:pt x="19" y="40"/>
                    <a:pt x="23" y="29"/>
                    <a:pt x="32" y="20"/>
                  </a:cubicBezTo>
                  <a:cubicBezTo>
                    <a:pt x="37" y="15"/>
                    <a:pt x="43" y="11"/>
                    <a:pt x="47" y="5"/>
                  </a:cubicBezTo>
                  <a:cubicBezTo>
                    <a:pt x="45" y="1"/>
                    <a:pt x="40" y="0"/>
                    <a:pt x="36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65"/>
            <p:cNvSpPr/>
            <p:nvPr/>
          </p:nvSpPr>
          <p:spPr bwMode="auto">
            <a:xfrm>
              <a:off x="2767014" y="1579563"/>
              <a:ext cx="198438" cy="149225"/>
            </a:xfrm>
            <a:custGeom>
              <a:avLst/>
              <a:gdLst>
                <a:gd name="T0" fmla="*/ 5 w 47"/>
                <a:gd name="T1" fmla="*/ 0 h 35"/>
                <a:gd name="T2" fmla="*/ 1 w 47"/>
                <a:gd name="T3" fmla="*/ 15 h 35"/>
                <a:gd name="T4" fmla="*/ 19 w 47"/>
                <a:gd name="T5" fmla="*/ 35 h 35"/>
                <a:gd name="T6" fmla="*/ 22 w 47"/>
                <a:gd name="T7" fmla="*/ 34 h 35"/>
                <a:gd name="T8" fmla="*/ 47 w 47"/>
                <a:gd name="T9" fmla="*/ 27 h 35"/>
                <a:gd name="T10" fmla="*/ 21 w 47"/>
                <a:gd name="T11" fmla="*/ 16 h 35"/>
                <a:gd name="T12" fmla="*/ 5 w 47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35">
                  <a:moveTo>
                    <a:pt x="5" y="0"/>
                  </a:moveTo>
                  <a:cubicBezTo>
                    <a:pt x="1" y="4"/>
                    <a:pt x="0" y="10"/>
                    <a:pt x="1" y="15"/>
                  </a:cubicBezTo>
                  <a:cubicBezTo>
                    <a:pt x="3" y="24"/>
                    <a:pt x="11" y="30"/>
                    <a:pt x="19" y="35"/>
                  </a:cubicBezTo>
                  <a:cubicBezTo>
                    <a:pt x="21" y="35"/>
                    <a:pt x="22" y="34"/>
                    <a:pt x="22" y="34"/>
                  </a:cubicBezTo>
                  <a:cubicBezTo>
                    <a:pt x="31" y="32"/>
                    <a:pt x="39" y="29"/>
                    <a:pt x="47" y="27"/>
                  </a:cubicBezTo>
                  <a:cubicBezTo>
                    <a:pt x="37" y="26"/>
                    <a:pt x="28" y="23"/>
                    <a:pt x="21" y="16"/>
                  </a:cubicBezTo>
                  <a:cubicBezTo>
                    <a:pt x="15" y="11"/>
                    <a:pt x="11" y="4"/>
                    <a:pt x="5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66"/>
            <p:cNvSpPr/>
            <p:nvPr/>
          </p:nvSpPr>
          <p:spPr bwMode="auto">
            <a:xfrm>
              <a:off x="2846389" y="1690688"/>
              <a:ext cx="212725" cy="76200"/>
            </a:xfrm>
            <a:custGeom>
              <a:avLst/>
              <a:gdLst>
                <a:gd name="T0" fmla="*/ 44 w 50"/>
                <a:gd name="T1" fmla="*/ 0 h 18"/>
                <a:gd name="T2" fmla="*/ 35 w 50"/>
                <a:gd name="T3" fmla="*/ 1 h 18"/>
                <a:gd name="T4" fmla="*/ 32 w 50"/>
                <a:gd name="T5" fmla="*/ 1 h 18"/>
                <a:gd name="T6" fmla="*/ 28 w 50"/>
                <a:gd name="T7" fmla="*/ 1 h 18"/>
                <a:gd name="T8" fmla="*/ 3 w 50"/>
                <a:gd name="T9" fmla="*/ 8 h 18"/>
                <a:gd name="T10" fmla="*/ 0 w 50"/>
                <a:gd name="T11" fmla="*/ 9 h 18"/>
                <a:gd name="T12" fmla="*/ 5 w 50"/>
                <a:gd name="T13" fmla="*/ 12 h 18"/>
                <a:gd name="T14" fmla="*/ 28 w 50"/>
                <a:gd name="T15" fmla="*/ 18 h 18"/>
                <a:gd name="T16" fmla="*/ 43 w 50"/>
                <a:gd name="T17" fmla="*/ 14 h 18"/>
                <a:gd name="T18" fmla="*/ 50 w 50"/>
                <a:gd name="T19" fmla="*/ 5 h 18"/>
                <a:gd name="T20" fmla="*/ 48 w 50"/>
                <a:gd name="T21" fmla="*/ 1 h 18"/>
                <a:gd name="T22" fmla="*/ 44 w 50"/>
                <a:gd name="T2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" h="18">
                  <a:moveTo>
                    <a:pt x="44" y="0"/>
                  </a:moveTo>
                  <a:cubicBezTo>
                    <a:pt x="41" y="0"/>
                    <a:pt x="37" y="1"/>
                    <a:pt x="35" y="1"/>
                  </a:cubicBezTo>
                  <a:cubicBezTo>
                    <a:pt x="34" y="1"/>
                    <a:pt x="33" y="1"/>
                    <a:pt x="32" y="1"/>
                  </a:cubicBezTo>
                  <a:cubicBezTo>
                    <a:pt x="30" y="1"/>
                    <a:pt x="29" y="1"/>
                    <a:pt x="28" y="1"/>
                  </a:cubicBezTo>
                  <a:cubicBezTo>
                    <a:pt x="20" y="3"/>
                    <a:pt x="12" y="6"/>
                    <a:pt x="3" y="8"/>
                  </a:cubicBezTo>
                  <a:cubicBezTo>
                    <a:pt x="3" y="8"/>
                    <a:pt x="2" y="9"/>
                    <a:pt x="0" y="9"/>
                  </a:cubicBezTo>
                  <a:cubicBezTo>
                    <a:pt x="2" y="10"/>
                    <a:pt x="3" y="11"/>
                    <a:pt x="5" y="12"/>
                  </a:cubicBezTo>
                  <a:cubicBezTo>
                    <a:pt x="12" y="15"/>
                    <a:pt x="20" y="18"/>
                    <a:pt x="28" y="18"/>
                  </a:cubicBezTo>
                  <a:cubicBezTo>
                    <a:pt x="34" y="18"/>
                    <a:pt x="39" y="17"/>
                    <a:pt x="43" y="14"/>
                  </a:cubicBezTo>
                  <a:cubicBezTo>
                    <a:pt x="46" y="12"/>
                    <a:pt x="49" y="8"/>
                    <a:pt x="50" y="5"/>
                  </a:cubicBezTo>
                  <a:cubicBezTo>
                    <a:pt x="50" y="3"/>
                    <a:pt x="49" y="2"/>
                    <a:pt x="48" y="1"/>
                  </a:cubicBezTo>
                  <a:cubicBezTo>
                    <a:pt x="47" y="0"/>
                    <a:pt x="45" y="0"/>
                    <a:pt x="44" y="0"/>
                  </a:cubicBezTo>
                </a:path>
              </a:pathLst>
            </a:custGeom>
            <a:solidFill>
              <a:srgbClr val="FEE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67"/>
            <p:cNvSpPr/>
            <p:nvPr/>
          </p:nvSpPr>
          <p:spPr bwMode="auto">
            <a:xfrm>
              <a:off x="3287714" y="1655763"/>
              <a:ext cx="309563" cy="141288"/>
            </a:xfrm>
            <a:custGeom>
              <a:avLst/>
              <a:gdLst>
                <a:gd name="T0" fmla="*/ 67 w 73"/>
                <a:gd name="T1" fmla="*/ 0 h 33"/>
                <a:gd name="T2" fmla="*/ 57 w 73"/>
                <a:gd name="T3" fmla="*/ 7 h 33"/>
                <a:gd name="T4" fmla="*/ 30 w 73"/>
                <a:gd name="T5" fmla="*/ 17 h 33"/>
                <a:gd name="T6" fmla="*/ 23 w 73"/>
                <a:gd name="T7" fmla="*/ 16 h 33"/>
                <a:gd name="T8" fmla="*/ 2 w 73"/>
                <a:gd name="T9" fmla="*/ 12 h 33"/>
                <a:gd name="T10" fmla="*/ 7 w 73"/>
                <a:gd name="T11" fmla="*/ 26 h 33"/>
                <a:gd name="T12" fmla="*/ 28 w 73"/>
                <a:gd name="T13" fmla="*/ 33 h 33"/>
                <a:gd name="T14" fmla="*/ 38 w 73"/>
                <a:gd name="T15" fmla="*/ 33 h 33"/>
                <a:gd name="T16" fmla="*/ 71 w 73"/>
                <a:gd name="T17" fmla="*/ 13 h 33"/>
                <a:gd name="T18" fmla="*/ 71 w 73"/>
                <a:gd name="T19" fmla="*/ 2 h 33"/>
                <a:gd name="T20" fmla="*/ 68 w 73"/>
                <a:gd name="T21" fmla="*/ 0 h 33"/>
                <a:gd name="T22" fmla="*/ 67 w 73"/>
                <a:gd name="T2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" h="33">
                  <a:moveTo>
                    <a:pt x="67" y="0"/>
                  </a:moveTo>
                  <a:cubicBezTo>
                    <a:pt x="63" y="0"/>
                    <a:pt x="60" y="5"/>
                    <a:pt x="57" y="7"/>
                  </a:cubicBezTo>
                  <a:cubicBezTo>
                    <a:pt x="49" y="13"/>
                    <a:pt x="40" y="17"/>
                    <a:pt x="30" y="17"/>
                  </a:cubicBezTo>
                  <a:cubicBezTo>
                    <a:pt x="28" y="17"/>
                    <a:pt x="25" y="16"/>
                    <a:pt x="23" y="16"/>
                  </a:cubicBezTo>
                  <a:cubicBezTo>
                    <a:pt x="16" y="15"/>
                    <a:pt x="9" y="12"/>
                    <a:pt x="2" y="12"/>
                  </a:cubicBezTo>
                  <a:cubicBezTo>
                    <a:pt x="0" y="17"/>
                    <a:pt x="3" y="23"/>
                    <a:pt x="7" y="26"/>
                  </a:cubicBezTo>
                  <a:cubicBezTo>
                    <a:pt x="12" y="32"/>
                    <a:pt x="20" y="33"/>
                    <a:pt x="28" y="33"/>
                  </a:cubicBezTo>
                  <a:cubicBezTo>
                    <a:pt x="32" y="33"/>
                    <a:pt x="35" y="33"/>
                    <a:pt x="38" y="33"/>
                  </a:cubicBezTo>
                  <a:cubicBezTo>
                    <a:pt x="50" y="31"/>
                    <a:pt x="66" y="26"/>
                    <a:pt x="71" y="13"/>
                  </a:cubicBezTo>
                  <a:cubicBezTo>
                    <a:pt x="72" y="10"/>
                    <a:pt x="73" y="5"/>
                    <a:pt x="71" y="2"/>
                  </a:cubicBezTo>
                  <a:cubicBezTo>
                    <a:pt x="71" y="1"/>
                    <a:pt x="70" y="1"/>
                    <a:pt x="68" y="0"/>
                  </a:cubicBezTo>
                  <a:cubicBezTo>
                    <a:pt x="68" y="0"/>
                    <a:pt x="68" y="0"/>
                    <a:pt x="67" y="0"/>
                  </a:cubicBezTo>
                </a:path>
              </a:pathLst>
            </a:custGeom>
            <a:solidFill>
              <a:srgbClr val="FEE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68"/>
            <p:cNvSpPr/>
            <p:nvPr/>
          </p:nvSpPr>
          <p:spPr bwMode="auto">
            <a:xfrm>
              <a:off x="3759201" y="1308100"/>
              <a:ext cx="211138" cy="280988"/>
            </a:xfrm>
            <a:custGeom>
              <a:avLst/>
              <a:gdLst>
                <a:gd name="T0" fmla="*/ 34 w 50"/>
                <a:gd name="T1" fmla="*/ 0 h 66"/>
                <a:gd name="T2" fmla="*/ 31 w 50"/>
                <a:gd name="T3" fmla="*/ 1 h 66"/>
                <a:gd name="T4" fmla="*/ 30 w 50"/>
                <a:gd name="T5" fmla="*/ 14 h 66"/>
                <a:gd name="T6" fmla="*/ 17 w 50"/>
                <a:gd name="T7" fmla="*/ 47 h 66"/>
                <a:gd name="T8" fmla="*/ 0 w 50"/>
                <a:gd name="T9" fmla="*/ 61 h 66"/>
                <a:gd name="T10" fmla="*/ 13 w 50"/>
                <a:gd name="T11" fmla="*/ 66 h 66"/>
                <a:gd name="T12" fmla="*/ 15 w 50"/>
                <a:gd name="T13" fmla="*/ 66 h 66"/>
                <a:gd name="T14" fmla="*/ 39 w 50"/>
                <a:gd name="T15" fmla="*/ 45 h 66"/>
                <a:gd name="T16" fmla="*/ 43 w 50"/>
                <a:gd name="T17" fmla="*/ 7 h 66"/>
                <a:gd name="T18" fmla="*/ 34 w 50"/>
                <a:gd name="T19" fmla="*/ 0 h 66"/>
                <a:gd name="T20" fmla="*/ 34 w 5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66">
                  <a:moveTo>
                    <a:pt x="34" y="0"/>
                  </a:moveTo>
                  <a:cubicBezTo>
                    <a:pt x="33" y="0"/>
                    <a:pt x="32" y="0"/>
                    <a:pt x="31" y="1"/>
                  </a:cubicBezTo>
                  <a:cubicBezTo>
                    <a:pt x="27" y="4"/>
                    <a:pt x="30" y="10"/>
                    <a:pt x="30" y="14"/>
                  </a:cubicBezTo>
                  <a:cubicBezTo>
                    <a:pt x="29" y="26"/>
                    <a:pt x="26" y="38"/>
                    <a:pt x="17" y="47"/>
                  </a:cubicBezTo>
                  <a:cubicBezTo>
                    <a:pt x="11" y="52"/>
                    <a:pt x="5" y="55"/>
                    <a:pt x="0" y="61"/>
                  </a:cubicBezTo>
                  <a:cubicBezTo>
                    <a:pt x="3" y="65"/>
                    <a:pt x="8" y="66"/>
                    <a:pt x="13" y="66"/>
                  </a:cubicBezTo>
                  <a:cubicBezTo>
                    <a:pt x="13" y="66"/>
                    <a:pt x="14" y="66"/>
                    <a:pt x="15" y="66"/>
                  </a:cubicBezTo>
                  <a:cubicBezTo>
                    <a:pt x="26" y="65"/>
                    <a:pt x="34" y="53"/>
                    <a:pt x="39" y="45"/>
                  </a:cubicBezTo>
                  <a:cubicBezTo>
                    <a:pt x="45" y="34"/>
                    <a:pt x="50" y="18"/>
                    <a:pt x="43" y="7"/>
                  </a:cubicBezTo>
                  <a:cubicBezTo>
                    <a:pt x="41" y="4"/>
                    <a:pt x="38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FEE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69"/>
            <p:cNvSpPr/>
            <p:nvPr/>
          </p:nvSpPr>
          <p:spPr bwMode="auto">
            <a:xfrm>
              <a:off x="3089276" y="784225"/>
              <a:ext cx="309563" cy="141288"/>
            </a:xfrm>
            <a:custGeom>
              <a:avLst/>
              <a:gdLst>
                <a:gd name="T0" fmla="*/ 44 w 73"/>
                <a:gd name="T1" fmla="*/ 0 h 33"/>
                <a:gd name="T2" fmla="*/ 36 w 73"/>
                <a:gd name="T3" fmla="*/ 1 h 33"/>
                <a:gd name="T4" fmla="*/ 3 w 73"/>
                <a:gd name="T5" fmla="*/ 19 h 33"/>
                <a:gd name="T6" fmla="*/ 2 w 73"/>
                <a:gd name="T7" fmla="*/ 31 h 33"/>
                <a:gd name="T8" fmla="*/ 5 w 73"/>
                <a:gd name="T9" fmla="*/ 33 h 33"/>
                <a:gd name="T10" fmla="*/ 6 w 73"/>
                <a:gd name="T11" fmla="*/ 33 h 33"/>
                <a:gd name="T12" fmla="*/ 16 w 73"/>
                <a:gd name="T13" fmla="*/ 26 h 33"/>
                <a:gd name="T14" fmla="*/ 43 w 73"/>
                <a:gd name="T15" fmla="*/ 17 h 33"/>
                <a:gd name="T16" fmla="*/ 50 w 73"/>
                <a:gd name="T17" fmla="*/ 18 h 33"/>
                <a:gd name="T18" fmla="*/ 72 w 73"/>
                <a:gd name="T19" fmla="*/ 22 h 33"/>
                <a:gd name="T20" fmla="*/ 67 w 73"/>
                <a:gd name="T21" fmla="*/ 7 h 33"/>
                <a:gd name="T22" fmla="*/ 44 w 73"/>
                <a:gd name="T2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" h="33">
                  <a:moveTo>
                    <a:pt x="44" y="0"/>
                  </a:moveTo>
                  <a:cubicBezTo>
                    <a:pt x="41" y="0"/>
                    <a:pt x="38" y="0"/>
                    <a:pt x="36" y="1"/>
                  </a:cubicBezTo>
                  <a:cubicBezTo>
                    <a:pt x="24" y="2"/>
                    <a:pt x="8" y="7"/>
                    <a:pt x="3" y="19"/>
                  </a:cubicBezTo>
                  <a:cubicBezTo>
                    <a:pt x="1" y="22"/>
                    <a:pt x="0" y="28"/>
                    <a:pt x="2" y="31"/>
                  </a:cubicBezTo>
                  <a:cubicBezTo>
                    <a:pt x="3" y="32"/>
                    <a:pt x="3" y="32"/>
                    <a:pt x="5" y="33"/>
                  </a:cubicBezTo>
                  <a:cubicBezTo>
                    <a:pt x="5" y="33"/>
                    <a:pt x="6" y="33"/>
                    <a:pt x="6" y="33"/>
                  </a:cubicBezTo>
                  <a:cubicBezTo>
                    <a:pt x="10" y="33"/>
                    <a:pt x="14" y="28"/>
                    <a:pt x="16" y="26"/>
                  </a:cubicBezTo>
                  <a:cubicBezTo>
                    <a:pt x="24" y="20"/>
                    <a:pt x="33" y="17"/>
                    <a:pt x="43" y="17"/>
                  </a:cubicBezTo>
                  <a:cubicBezTo>
                    <a:pt x="45" y="17"/>
                    <a:pt x="48" y="17"/>
                    <a:pt x="50" y="18"/>
                  </a:cubicBezTo>
                  <a:cubicBezTo>
                    <a:pt x="57" y="19"/>
                    <a:pt x="64" y="22"/>
                    <a:pt x="72" y="22"/>
                  </a:cubicBezTo>
                  <a:cubicBezTo>
                    <a:pt x="73" y="17"/>
                    <a:pt x="70" y="11"/>
                    <a:pt x="67" y="7"/>
                  </a:cubicBezTo>
                  <a:cubicBezTo>
                    <a:pt x="61" y="2"/>
                    <a:pt x="53" y="0"/>
                    <a:pt x="44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70"/>
            <p:cNvSpPr/>
            <p:nvPr/>
          </p:nvSpPr>
          <p:spPr bwMode="auto">
            <a:xfrm>
              <a:off x="3630614" y="890588"/>
              <a:ext cx="258763" cy="242888"/>
            </a:xfrm>
            <a:custGeom>
              <a:avLst/>
              <a:gdLst>
                <a:gd name="T0" fmla="*/ 16 w 61"/>
                <a:gd name="T1" fmla="*/ 0 h 57"/>
                <a:gd name="T2" fmla="*/ 10 w 61"/>
                <a:gd name="T3" fmla="*/ 1 h 57"/>
                <a:gd name="T4" fmla="*/ 1 w 61"/>
                <a:gd name="T5" fmla="*/ 7 h 57"/>
                <a:gd name="T6" fmla="*/ 1 w 61"/>
                <a:gd name="T7" fmla="*/ 11 h 57"/>
                <a:gd name="T8" fmla="*/ 13 w 61"/>
                <a:gd name="T9" fmla="*/ 16 h 57"/>
                <a:gd name="T10" fmla="*/ 41 w 61"/>
                <a:gd name="T11" fmla="*/ 37 h 57"/>
                <a:gd name="T12" fmla="*/ 50 w 61"/>
                <a:gd name="T13" fmla="*/ 57 h 57"/>
                <a:gd name="T14" fmla="*/ 59 w 61"/>
                <a:gd name="T15" fmla="*/ 44 h 57"/>
                <a:gd name="T16" fmla="*/ 45 w 61"/>
                <a:gd name="T17" fmla="*/ 15 h 57"/>
                <a:gd name="T18" fmla="*/ 16 w 61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57">
                  <a:moveTo>
                    <a:pt x="16" y="0"/>
                  </a:moveTo>
                  <a:cubicBezTo>
                    <a:pt x="14" y="0"/>
                    <a:pt x="12" y="0"/>
                    <a:pt x="10" y="1"/>
                  </a:cubicBezTo>
                  <a:cubicBezTo>
                    <a:pt x="7" y="2"/>
                    <a:pt x="2" y="4"/>
                    <a:pt x="1" y="7"/>
                  </a:cubicBezTo>
                  <a:cubicBezTo>
                    <a:pt x="0" y="8"/>
                    <a:pt x="0" y="9"/>
                    <a:pt x="1" y="11"/>
                  </a:cubicBezTo>
                  <a:cubicBezTo>
                    <a:pt x="2" y="15"/>
                    <a:pt x="9" y="15"/>
                    <a:pt x="13" y="16"/>
                  </a:cubicBezTo>
                  <a:cubicBezTo>
                    <a:pt x="25" y="19"/>
                    <a:pt x="35" y="26"/>
                    <a:pt x="41" y="37"/>
                  </a:cubicBezTo>
                  <a:cubicBezTo>
                    <a:pt x="44" y="44"/>
                    <a:pt x="46" y="51"/>
                    <a:pt x="50" y="57"/>
                  </a:cubicBezTo>
                  <a:cubicBezTo>
                    <a:pt x="55" y="55"/>
                    <a:pt x="58" y="49"/>
                    <a:pt x="59" y="44"/>
                  </a:cubicBezTo>
                  <a:cubicBezTo>
                    <a:pt x="61" y="33"/>
                    <a:pt x="52" y="23"/>
                    <a:pt x="45" y="15"/>
                  </a:cubicBezTo>
                  <a:cubicBezTo>
                    <a:pt x="38" y="8"/>
                    <a:pt x="27" y="0"/>
                    <a:pt x="16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07" name="Rectangle 206"/>
          <p:cNvSpPr/>
          <p:nvPr/>
        </p:nvSpPr>
        <p:spPr>
          <a:xfrm>
            <a:off x="862112" y="396875"/>
            <a:ext cx="7916763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4: TC Củng cố</a:t>
            </a:r>
          </a:p>
        </p:txBody>
      </p:sp>
      <p:sp>
        <p:nvSpPr>
          <p:cNvPr id="208" name="Rectangle: Rounded Corners 15"/>
          <p:cNvSpPr/>
          <p:nvPr/>
        </p:nvSpPr>
        <p:spPr>
          <a:xfrm>
            <a:off x="811530" y="1447800"/>
            <a:ext cx="7777480" cy="2881630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155C10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3200"/>
              <a:buFontTx/>
              <a:buNone/>
              <a:defRPr/>
            </a:pPr>
            <a:endParaRPr kumimoji="0" lang="en-US" sz="2800" b="1" i="0" u="none" strike="noStrike" kern="0" cap="none" spc="0" normalizeH="0" baseline="0" noProof="0" smtClean="0">
              <a:ln>
                <a:noFill/>
              </a:ln>
              <a:solidFill>
                <a:srgbClr val="155C1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3" name="TextBox 212"/>
          <p:cNvSpPr txBox="1"/>
          <p:nvPr/>
        </p:nvSpPr>
        <p:spPr>
          <a:xfrm>
            <a:off x="990600" y="2438400"/>
            <a:ext cx="73590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 KHÉO TAY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bldLvl="0" animBg="1"/>
      <p:bldP spid="207" grpId="0"/>
      <p:bldP spid="208" grpId="0" bldLvl="0" animBg="1"/>
      <p:bldP spid="2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687830"/>
            <a:ext cx="3022600" cy="42335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76200"/>
            <a:ext cx="6802755" cy="4327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69" name="WordArt 57"/>
          <p:cNvSpPr>
            <a:spLocks noTextEdit="1"/>
          </p:cNvSpPr>
          <p:nvPr/>
        </p:nvSpPr>
        <p:spPr>
          <a:xfrm rot="21120000">
            <a:off x="3009265" y="1503680"/>
            <a:ext cx="4746625" cy="164020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Autofit/>
          </a:bodyPr>
          <a:lstStyle/>
          <a:p>
            <a:pPr algn="ctr" eaLnBrk="0" hangingPunct="0"/>
            <a:r>
              <a:rPr lang="en-US" sz="4400" b="1"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3399">
                        <a:alpha val="100000"/>
                      </a:srgbClr>
                    </a:gs>
                    <a:gs pos="25000">
                      <a:srgbClr val="FF6633">
                        <a:alpha val="100000"/>
                      </a:srgbClr>
                    </a:gs>
                    <a:gs pos="50000">
                      <a:srgbClr val="FFFF00">
                        <a:alpha val="100000"/>
                      </a:srgbClr>
                    </a:gs>
                    <a:gs pos="75000">
                      <a:srgbClr val="01A78F">
                        <a:alpha val="100000"/>
                      </a:srgbClr>
                    </a:gs>
                    <a:gs pos="100000">
                      <a:srgbClr val="3366FF">
                        <a:alpha val="100000"/>
                      </a:srgbClr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Xin chân thành cảm ơn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Picture 10" descr="Happy Cute Little Kid Boy With Light Idea Stock Vector - Illustration of  homework, school: 17707992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77" b="93311" l="10000" r="90000">
                        <a14:foregroundMark x1="38500" y1="30726" x2="56875" y2="32766"/>
                        <a14:foregroundMark x1="53125" y1="87188" x2="53125" y2="87188"/>
                        <a14:foregroundMark x1="53125" y1="86168" x2="53125" y2="86168"/>
                        <a14:foregroundMark x1="53000" y1="82200" x2="54250" y2="90703"/>
                        <a14:foregroundMark x1="54750" y1="88209" x2="58750" y2="89116"/>
                        <a14:foregroundMark x1="45000" y1="81746" x2="44625" y2="89116"/>
                        <a14:foregroundMark x1="36250" y1="89683" x2="42375" y2="86281"/>
                        <a14:foregroundMark x1="25500" y1="48299" x2="37125" y2="52948"/>
                        <a14:foregroundMark x1="25375" y1="47619" x2="24500" y2="50454"/>
                        <a14:foregroundMark x1="24500" y1="48526" x2="24000" y2="50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9" y="2819400"/>
            <a:ext cx="4114800" cy="436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8" name="Picture 6" descr="Cute Little Kid Boy Read Book And Confused With Question Mark Stock Vector  - Illustration of cute, kawaii: 17707983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26" b="89935" l="10000" r="90000">
                        <a14:foregroundMark x1="38313" y1="28774" x2="46438" y2="28774"/>
                        <a14:foregroundMark x1="48688" y1="24571" x2="54000" y2="27057"/>
                        <a14:foregroundMark x1="33500" y1="86442" x2="41813" y2="84073"/>
                        <a14:foregroundMark x1="42188" y1="79574" x2="42500" y2="84606"/>
                        <a14:foregroundMark x1="35438" y1="85080" x2="39875" y2="82060"/>
                        <a14:foregroundMark x1="44313" y1="79218" x2="44313" y2="84429"/>
                        <a14:foregroundMark x1="54375" y1="79041" x2="53438" y2="85080"/>
                        <a14:foregroundMark x1="53125" y1="80758" x2="53438" y2="846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14999" y="3276600"/>
            <a:ext cx="3987104" cy="410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463453" y="1740846"/>
            <a:ext cx="4572000" cy="52197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altLang="en-US" sz="2800" b="1" smtClean="0">
                <a:solidFill>
                  <a:srgbClr val="FF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58975" y="457200"/>
            <a:ext cx="5770245" cy="1445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en-US" sz="4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</a:t>
            </a:r>
          </a:p>
          <a:p>
            <a:pPr lvl="0" algn="ctr"/>
            <a:r>
              <a:rPr lang="en-US" altLang="en-US" sz="4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Trò chuyện về mùa hè</a:t>
            </a:r>
            <a:endParaRPr lang="en-US" altLang="en-US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9829" y="64810"/>
            <a:ext cx="1580686" cy="14952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: Rounded Corners 15"/>
          <p:cNvSpPr/>
          <p:nvPr/>
        </p:nvSpPr>
        <p:spPr>
          <a:xfrm>
            <a:off x="1190625" y="304800"/>
            <a:ext cx="7287895" cy="990600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155C10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3200"/>
              <a:buFontTx/>
              <a:buNone/>
              <a:defRPr/>
            </a:pPr>
            <a:endParaRPr kumimoji="0" lang="en-US" sz="2800" b="1" i="0" u="none" strike="noStrike" kern="0" cap="none" spc="0" normalizeH="0" baseline="0" noProof="0" smtClean="0">
              <a:ln>
                <a:noFill/>
              </a:ln>
              <a:solidFill>
                <a:srgbClr val="155C1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0" name="组合 375"/>
          <p:cNvGrpSpPr/>
          <p:nvPr/>
        </p:nvGrpSpPr>
        <p:grpSpPr>
          <a:xfrm>
            <a:off x="268217" y="244423"/>
            <a:ext cx="899840" cy="1164541"/>
            <a:chOff x="2105026" y="333375"/>
            <a:chExt cx="1958975" cy="2535238"/>
          </a:xfrm>
        </p:grpSpPr>
        <p:sp>
          <p:nvSpPr>
            <p:cNvPr id="151" name="Freeform 15"/>
            <p:cNvSpPr/>
            <p:nvPr/>
          </p:nvSpPr>
          <p:spPr bwMode="auto">
            <a:xfrm>
              <a:off x="2843214" y="1827213"/>
              <a:ext cx="350838" cy="296863"/>
            </a:xfrm>
            <a:custGeom>
              <a:avLst/>
              <a:gdLst>
                <a:gd name="T0" fmla="*/ 83 w 83"/>
                <a:gd name="T1" fmla="*/ 41 h 70"/>
                <a:gd name="T2" fmla="*/ 9 w 83"/>
                <a:gd name="T3" fmla="*/ 20 h 70"/>
                <a:gd name="T4" fmla="*/ 83 w 83"/>
                <a:gd name="T5" fmla="*/ 48 h 70"/>
                <a:gd name="T6" fmla="*/ 83 w 83"/>
                <a:gd name="T7" fmla="*/ 4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70">
                  <a:moveTo>
                    <a:pt x="83" y="41"/>
                  </a:moveTo>
                  <a:cubicBezTo>
                    <a:pt x="64" y="28"/>
                    <a:pt x="23" y="0"/>
                    <a:pt x="9" y="20"/>
                  </a:cubicBezTo>
                  <a:cubicBezTo>
                    <a:pt x="0" y="31"/>
                    <a:pt x="26" y="70"/>
                    <a:pt x="83" y="48"/>
                  </a:cubicBezTo>
                  <a:lnTo>
                    <a:pt x="83" y="41"/>
                  </a:lnTo>
                  <a:close/>
                </a:path>
              </a:pathLst>
            </a:custGeom>
            <a:solidFill>
              <a:srgbClr val="BED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16"/>
            <p:cNvSpPr/>
            <p:nvPr/>
          </p:nvSpPr>
          <p:spPr bwMode="auto">
            <a:xfrm>
              <a:off x="3228976" y="1830388"/>
              <a:ext cx="376238" cy="315913"/>
            </a:xfrm>
            <a:custGeom>
              <a:avLst/>
              <a:gdLst>
                <a:gd name="T0" fmla="*/ 0 w 89"/>
                <a:gd name="T1" fmla="*/ 50 h 74"/>
                <a:gd name="T2" fmla="*/ 84 w 89"/>
                <a:gd name="T3" fmla="*/ 28 h 74"/>
                <a:gd name="T4" fmla="*/ 1 w 89"/>
                <a:gd name="T5" fmla="*/ 60 h 74"/>
                <a:gd name="T6" fmla="*/ 0 w 89"/>
                <a:gd name="T7" fmla="*/ 5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" h="74">
                  <a:moveTo>
                    <a:pt x="0" y="50"/>
                  </a:moveTo>
                  <a:cubicBezTo>
                    <a:pt x="16" y="34"/>
                    <a:pt x="70" y="0"/>
                    <a:pt x="84" y="28"/>
                  </a:cubicBezTo>
                  <a:cubicBezTo>
                    <a:pt x="89" y="40"/>
                    <a:pt x="47" y="74"/>
                    <a:pt x="1" y="6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BED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17"/>
            <p:cNvSpPr/>
            <p:nvPr/>
          </p:nvSpPr>
          <p:spPr bwMode="auto">
            <a:xfrm>
              <a:off x="3206751" y="1809750"/>
              <a:ext cx="423863" cy="284163"/>
            </a:xfrm>
            <a:custGeom>
              <a:avLst/>
              <a:gdLst>
                <a:gd name="T0" fmla="*/ 7 w 100"/>
                <a:gd name="T1" fmla="*/ 50 h 67"/>
                <a:gd name="T2" fmla="*/ 78 w 100"/>
                <a:gd name="T3" fmla="*/ 20 h 67"/>
                <a:gd name="T4" fmla="*/ 78 w 100"/>
                <a:gd name="T5" fmla="*/ 45 h 67"/>
                <a:gd name="T6" fmla="*/ 7 w 100"/>
                <a:gd name="T7" fmla="*/ 59 h 67"/>
                <a:gd name="T8" fmla="*/ 3 w 100"/>
                <a:gd name="T9" fmla="*/ 61 h 67"/>
                <a:gd name="T10" fmla="*/ 68 w 100"/>
                <a:gd name="T11" fmla="*/ 55 h 67"/>
                <a:gd name="T12" fmla="*/ 87 w 100"/>
                <a:gd name="T13" fmla="*/ 21 h 67"/>
                <a:gd name="T14" fmla="*/ 1 w 100"/>
                <a:gd name="T15" fmla="*/ 50 h 67"/>
                <a:gd name="T16" fmla="*/ 7 w 100"/>
                <a:gd name="T17" fmla="*/ 5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67">
                  <a:moveTo>
                    <a:pt x="7" y="50"/>
                  </a:moveTo>
                  <a:cubicBezTo>
                    <a:pt x="21" y="35"/>
                    <a:pt x="57" y="10"/>
                    <a:pt x="78" y="20"/>
                  </a:cubicBezTo>
                  <a:cubicBezTo>
                    <a:pt x="89" y="25"/>
                    <a:pt x="84" y="38"/>
                    <a:pt x="78" y="45"/>
                  </a:cubicBezTo>
                  <a:cubicBezTo>
                    <a:pt x="62" y="64"/>
                    <a:pt x="30" y="65"/>
                    <a:pt x="7" y="59"/>
                  </a:cubicBezTo>
                  <a:cubicBezTo>
                    <a:pt x="6" y="59"/>
                    <a:pt x="1" y="61"/>
                    <a:pt x="3" y="61"/>
                  </a:cubicBezTo>
                  <a:cubicBezTo>
                    <a:pt x="25" y="67"/>
                    <a:pt x="47" y="66"/>
                    <a:pt x="68" y="55"/>
                  </a:cubicBezTo>
                  <a:cubicBezTo>
                    <a:pt x="79" y="50"/>
                    <a:pt x="100" y="34"/>
                    <a:pt x="87" y="21"/>
                  </a:cubicBezTo>
                  <a:cubicBezTo>
                    <a:pt x="66" y="0"/>
                    <a:pt x="16" y="35"/>
                    <a:pt x="1" y="50"/>
                  </a:cubicBezTo>
                  <a:cubicBezTo>
                    <a:pt x="0" y="51"/>
                    <a:pt x="6" y="51"/>
                    <a:pt x="7" y="50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18"/>
            <p:cNvSpPr/>
            <p:nvPr/>
          </p:nvSpPr>
          <p:spPr bwMode="auto">
            <a:xfrm>
              <a:off x="3168651" y="1673225"/>
              <a:ext cx="76200" cy="476250"/>
            </a:xfrm>
            <a:custGeom>
              <a:avLst/>
              <a:gdLst>
                <a:gd name="T0" fmla="*/ 7 w 18"/>
                <a:gd name="T1" fmla="*/ 4 h 112"/>
                <a:gd name="T2" fmla="*/ 11 w 18"/>
                <a:gd name="T3" fmla="*/ 109 h 112"/>
                <a:gd name="T4" fmla="*/ 17 w 18"/>
                <a:gd name="T5" fmla="*/ 107 h 112"/>
                <a:gd name="T6" fmla="*/ 13 w 18"/>
                <a:gd name="T7" fmla="*/ 3 h 112"/>
                <a:gd name="T8" fmla="*/ 7 w 18"/>
                <a:gd name="T9" fmla="*/ 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12">
                  <a:moveTo>
                    <a:pt x="7" y="4"/>
                  </a:moveTo>
                  <a:cubicBezTo>
                    <a:pt x="0" y="38"/>
                    <a:pt x="6" y="75"/>
                    <a:pt x="11" y="109"/>
                  </a:cubicBezTo>
                  <a:cubicBezTo>
                    <a:pt x="12" y="112"/>
                    <a:pt x="18" y="110"/>
                    <a:pt x="17" y="107"/>
                  </a:cubicBezTo>
                  <a:cubicBezTo>
                    <a:pt x="11" y="74"/>
                    <a:pt x="6" y="37"/>
                    <a:pt x="13" y="3"/>
                  </a:cubicBezTo>
                  <a:cubicBezTo>
                    <a:pt x="13" y="0"/>
                    <a:pt x="7" y="1"/>
                    <a:pt x="7" y="4"/>
                  </a:cubicBezTo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19"/>
            <p:cNvSpPr/>
            <p:nvPr/>
          </p:nvSpPr>
          <p:spPr bwMode="auto">
            <a:xfrm>
              <a:off x="2597151" y="708025"/>
              <a:ext cx="1466850" cy="1160463"/>
            </a:xfrm>
            <a:custGeom>
              <a:avLst/>
              <a:gdLst>
                <a:gd name="T0" fmla="*/ 106 w 346"/>
                <a:gd name="T1" fmla="*/ 70 h 273"/>
                <a:gd name="T2" fmla="*/ 145 w 346"/>
                <a:gd name="T3" fmla="*/ 10 h 273"/>
                <a:gd name="T4" fmla="*/ 223 w 346"/>
                <a:gd name="T5" fmla="*/ 53 h 273"/>
                <a:gd name="T6" fmla="*/ 301 w 346"/>
                <a:gd name="T7" fmla="*/ 46 h 273"/>
                <a:gd name="T8" fmla="*/ 300 w 346"/>
                <a:gd name="T9" fmla="*/ 123 h 273"/>
                <a:gd name="T10" fmla="*/ 337 w 346"/>
                <a:gd name="T11" fmla="*/ 167 h 273"/>
                <a:gd name="T12" fmla="*/ 260 w 346"/>
                <a:gd name="T13" fmla="*/ 205 h 273"/>
                <a:gd name="T14" fmla="*/ 212 w 346"/>
                <a:gd name="T15" fmla="*/ 266 h 273"/>
                <a:gd name="T16" fmla="*/ 154 w 346"/>
                <a:gd name="T17" fmla="*/ 224 h 273"/>
                <a:gd name="T18" fmla="*/ 139 w 346"/>
                <a:gd name="T19" fmla="*/ 241 h 273"/>
                <a:gd name="T20" fmla="*/ 63 w 346"/>
                <a:gd name="T21" fmla="*/ 248 h 273"/>
                <a:gd name="T22" fmla="*/ 53 w 346"/>
                <a:gd name="T23" fmla="*/ 174 h 273"/>
                <a:gd name="T24" fmla="*/ 14 w 346"/>
                <a:gd name="T25" fmla="*/ 103 h 273"/>
                <a:gd name="T26" fmla="*/ 106 w 346"/>
                <a:gd name="T27" fmla="*/ 7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6" h="273">
                  <a:moveTo>
                    <a:pt x="106" y="70"/>
                  </a:moveTo>
                  <a:cubicBezTo>
                    <a:pt x="106" y="70"/>
                    <a:pt x="94" y="21"/>
                    <a:pt x="145" y="10"/>
                  </a:cubicBezTo>
                  <a:cubicBezTo>
                    <a:pt x="195" y="0"/>
                    <a:pt x="220" y="24"/>
                    <a:pt x="223" y="53"/>
                  </a:cubicBezTo>
                  <a:cubicBezTo>
                    <a:pt x="223" y="53"/>
                    <a:pt x="262" y="9"/>
                    <a:pt x="301" y="46"/>
                  </a:cubicBezTo>
                  <a:cubicBezTo>
                    <a:pt x="346" y="89"/>
                    <a:pt x="307" y="116"/>
                    <a:pt x="300" y="123"/>
                  </a:cubicBezTo>
                  <a:cubicBezTo>
                    <a:pt x="300" y="123"/>
                    <a:pt x="342" y="133"/>
                    <a:pt x="337" y="167"/>
                  </a:cubicBezTo>
                  <a:cubicBezTo>
                    <a:pt x="332" y="210"/>
                    <a:pt x="299" y="236"/>
                    <a:pt x="260" y="205"/>
                  </a:cubicBezTo>
                  <a:cubicBezTo>
                    <a:pt x="260" y="205"/>
                    <a:pt x="271" y="257"/>
                    <a:pt x="212" y="266"/>
                  </a:cubicBezTo>
                  <a:cubicBezTo>
                    <a:pt x="156" y="273"/>
                    <a:pt x="155" y="226"/>
                    <a:pt x="154" y="224"/>
                  </a:cubicBezTo>
                  <a:cubicBezTo>
                    <a:pt x="154" y="224"/>
                    <a:pt x="148" y="233"/>
                    <a:pt x="139" y="241"/>
                  </a:cubicBezTo>
                  <a:cubicBezTo>
                    <a:pt x="124" y="255"/>
                    <a:pt x="98" y="268"/>
                    <a:pt x="63" y="248"/>
                  </a:cubicBezTo>
                  <a:cubicBezTo>
                    <a:pt x="14" y="220"/>
                    <a:pt x="44" y="172"/>
                    <a:pt x="53" y="174"/>
                  </a:cubicBezTo>
                  <a:cubicBezTo>
                    <a:pt x="53" y="174"/>
                    <a:pt x="0" y="155"/>
                    <a:pt x="14" y="103"/>
                  </a:cubicBezTo>
                  <a:cubicBezTo>
                    <a:pt x="26" y="58"/>
                    <a:pt x="84" y="50"/>
                    <a:pt x="106" y="70"/>
                  </a:cubicBezTo>
                </a:path>
              </a:pathLst>
            </a:custGeom>
            <a:solidFill>
              <a:srgbClr val="FCC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20"/>
            <p:cNvSpPr>
              <a:spLocks noEditPoints="1"/>
            </p:cNvSpPr>
            <p:nvPr/>
          </p:nvSpPr>
          <p:spPr bwMode="auto">
            <a:xfrm>
              <a:off x="3838576" y="1231900"/>
              <a:ext cx="187325" cy="403225"/>
            </a:xfrm>
            <a:custGeom>
              <a:avLst/>
              <a:gdLst>
                <a:gd name="T0" fmla="*/ 0 w 44"/>
                <a:gd name="T1" fmla="*/ 95 h 95"/>
                <a:gd name="T2" fmla="*/ 0 w 44"/>
                <a:gd name="T3" fmla="*/ 95 h 95"/>
                <a:gd name="T4" fmla="*/ 0 w 44"/>
                <a:gd name="T5" fmla="*/ 95 h 95"/>
                <a:gd name="T6" fmla="*/ 0 w 44"/>
                <a:gd name="T7" fmla="*/ 95 h 95"/>
                <a:gd name="T8" fmla="*/ 44 w 44"/>
                <a:gd name="T9" fmla="*/ 46 h 95"/>
                <a:gd name="T10" fmla="*/ 0 w 44"/>
                <a:gd name="T11" fmla="*/ 95 h 95"/>
                <a:gd name="T12" fmla="*/ 44 w 44"/>
                <a:gd name="T13" fmla="*/ 46 h 95"/>
                <a:gd name="T14" fmla="*/ 44 w 44"/>
                <a:gd name="T15" fmla="*/ 45 h 95"/>
                <a:gd name="T16" fmla="*/ 44 w 44"/>
                <a:gd name="T17" fmla="*/ 45 h 95"/>
                <a:gd name="T18" fmla="*/ 44 w 44"/>
                <a:gd name="T19" fmla="*/ 45 h 95"/>
                <a:gd name="T20" fmla="*/ 44 w 44"/>
                <a:gd name="T21" fmla="*/ 45 h 95"/>
                <a:gd name="T22" fmla="*/ 44 w 44"/>
                <a:gd name="T23" fmla="*/ 45 h 95"/>
                <a:gd name="T24" fmla="*/ 44 w 44"/>
                <a:gd name="T25" fmla="*/ 45 h 95"/>
                <a:gd name="T26" fmla="*/ 7 w 44"/>
                <a:gd name="T27" fmla="*/ 0 h 95"/>
                <a:gd name="T28" fmla="*/ 7 w 44"/>
                <a:gd name="T29" fmla="*/ 0 h 95"/>
                <a:gd name="T30" fmla="*/ 7 w 44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" h="95">
                  <a:moveTo>
                    <a:pt x="0" y="95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moveTo>
                    <a:pt x="44" y="46"/>
                  </a:moveTo>
                  <a:cubicBezTo>
                    <a:pt x="40" y="75"/>
                    <a:pt x="23" y="95"/>
                    <a:pt x="0" y="95"/>
                  </a:cubicBezTo>
                  <a:cubicBezTo>
                    <a:pt x="23" y="95"/>
                    <a:pt x="40" y="75"/>
                    <a:pt x="44" y="46"/>
                  </a:cubicBezTo>
                  <a:moveTo>
                    <a:pt x="44" y="45"/>
                  </a:moveTo>
                  <a:cubicBezTo>
                    <a:pt x="44" y="45"/>
                    <a:pt x="44" y="45"/>
                    <a:pt x="44" y="45"/>
                  </a:cubicBezTo>
                  <a:cubicBezTo>
                    <a:pt x="44" y="45"/>
                    <a:pt x="44" y="45"/>
                    <a:pt x="44" y="45"/>
                  </a:cubicBezTo>
                  <a:moveTo>
                    <a:pt x="44" y="45"/>
                  </a:moveTo>
                  <a:cubicBezTo>
                    <a:pt x="44" y="45"/>
                    <a:pt x="44" y="45"/>
                    <a:pt x="44" y="45"/>
                  </a:cubicBezTo>
                  <a:cubicBezTo>
                    <a:pt x="44" y="45"/>
                    <a:pt x="44" y="45"/>
                    <a:pt x="44" y="45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21"/>
            <p:cNvSpPr/>
            <p:nvPr/>
          </p:nvSpPr>
          <p:spPr bwMode="auto">
            <a:xfrm>
              <a:off x="3825876" y="1027113"/>
              <a:ext cx="203200" cy="608013"/>
            </a:xfrm>
            <a:custGeom>
              <a:avLst/>
              <a:gdLst>
                <a:gd name="T0" fmla="*/ 31 w 48"/>
                <a:gd name="T1" fmla="*/ 0 h 143"/>
                <a:gd name="T2" fmla="*/ 24 w 48"/>
                <a:gd name="T3" fmla="*/ 9 h 143"/>
                <a:gd name="T4" fmla="*/ 7 w 48"/>
                <a:gd name="T5" fmla="*/ 45 h 143"/>
                <a:gd name="T6" fmla="*/ 14 w 48"/>
                <a:gd name="T7" fmla="*/ 50 h 143"/>
                <a:gd name="T8" fmla="*/ 30 w 48"/>
                <a:gd name="T9" fmla="*/ 62 h 143"/>
                <a:gd name="T10" fmla="*/ 36 w 48"/>
                <a:gd name="T11" fmla="*/ 113 h 143"/>
                <a:gd name="T12" fmla="*/ 0 w 48"/>
                <a:gd name="T13" fmla="*/ 143 h 143"/>
                <a:gd name="T14" fmla="*/ 3 w 48"/>
                <a:gd name="T15" fmla="*/ 143 h 143"/>
                <a:gd name="T16" fmla="*/ 3 w 48"/>
                <a:gd name="T17" fmla="*/ 143 h 143"/>
                <a:gd name="T18" fmla="*/ 3 w 48"/>
                <a:gd name="T19" fmla="*/ 143 h 143"/>
                <a:gd name="T20" fmla="*/ 47 w 48"/>
                <a:gd name="T21" fmla="*/ 94 h 143"/>
                <a:gd name="T22" fmla="*/ 47 w 48"/>
                <a:gd name="T23" fmla="*/ 93 h 143"/>
                <a:gd name="T24" fmla="*/ 47 w 48"/>
                <a:gd name="T25" fmla="*/ 93 h 143"/>
                <a:gd name="T26" fmla="*/ 47 w 48"/>
                <a:gd name="T27" fmla="*/ 93 h 143"/>
                <a:gd name="T28" fmla="*/ 47 w 48"/>
                <a:gd name="T29" fmla="*/ 93 h 143"/>
                <a:gd name="T30" fmla="*/ 47 w 48"/>
                <a:gd name="T31" fmla="*/ 92 h 143"/>
                <a:gd name="T32" fmla="*/ 48 w 48"/>
                <a:gd name="T33" fmla="*/ 87 h 143"/>
                <a:gd name="T34" fmla="*/ 10 w 48"/>
                <a:gd name="T35" fmla="*/ 48 h 143"/>
                <a:gd name="T36" fmla="*/ 10 w 48"/>
                <a:gd name="T37" fmla="*/ 48 h 143"/>
                <a:gd name="T38" fmla="*/ 10 w 48"/>
                <a:gd name="T39" fmla="*/ 48 h 143"/>
                <a:gd name="T40" fmla="*/ 10 w 48"/>
                <a:gd name="T41" fmla="*/ 48 h 143"/>
                <a:gd name="T42" fmla="*/ 10 w 48"/>
                <a:gd name="T43" fmla="*/ 48 h 143"/>
                <a:gd name="T44" fmla="*/ 31 w 48"/>
                <a:gd name="T45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143">
                  <a:moveTo>
                    <a:pt x="31" y="0"/>
                  </a:moveTo>
                  <a:cubicBezTo>
                    <a:pt x="29" y="3"/>
                    <a:pt x="27" y="6"/>
                    <a:pt x="24" y="9"/>
                  </a:cubicBezTo>
                  <a:cubicBezTo>
                    <a:pt x="25" y="22"/>
                    <a:pt x="19" y="34"/>
                    <a:pt x="7" y="45"/>
                  </a:cubicBezTo>
                  <a:cubicBezTo>
                    <a:pt x="1" y="49"/>
                    <a:pt x="8" y="48"/>
                    <a:pt x="14" y="50"/>
                  </a:cubicBezTo>
                  <a:cubicBezTo>
                    <a:pt x="20" y="53"/>
                    <a:pt x="26" y="57"/>
                    <a:pt x="30" y="62"/>
                  </a:cubicBezTo>
                  <a:cubicBezTo>
                    <a:pt x="44" y="76"/>
                    <a:pt x="44" y="96"/>
                    <a:pt x="36" y="113"/>
                  </a:cubicBezTo>
                  <a:cubicBezTo>
                    <a:pt x="27" y="131"/>
                    <a:pt x="14" y="141"/>
                    <a:pt x="0" y="143"/>
                  </a:cubicBezTo>
                  <a:cubicBezTo>
                    <a:pt x="1" y="143"/>
                    <a:pt x="2" y="143"/>
                    <a:pt x="3" y="143"/>
                  </a:cubicBezTo>
                  <a:cubicBezTo>
                    <a:pt x="3" y="143"/>
                    <a:pt x="3" y="143"/>
                    <a:pt x="3" y="143"/>
                  </a:cubicBezTo>
                  <a:cubicBezTo>
                    <a:pt x="3" y="143"/>
                    <a:pt x="3" y="143"/>
                    <a:pt x="3" y="143"/>
                  </a:cubicBezTo>
                  <a:cubicBezTo>
                    <a:pt x="26" y="143"/>
                    <a:pt x="43" y="123"/>
                    <a:pt x="47" y="94"/>
                  </a:cubicBezTo>
                  <a:cubicBezTo>
                    <a:pt x="47" y="94"/>
                    <a:pt x="47" y="94"/>
                    <a:pt x="47" y="93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7" y="93"/>
                    <a:pt x="47" y="92"/>
                    <a:pt x="47" y="92"/>
                  </a:cubicBezTo>
                  <a:cubicBezTo>
                    <a:pt x="48" y="91"/>
                    <a:pt x="48" y="89"/>
                    <a:pt x="48" y="87"/>
                  </a:cubicBezTo>
                  <a:cubicBezTo>
                    <a:pt x="48" y="57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5" y="43"/>
                    <a:pt x="39" y="26"/>
                    <a:pt x="31" y="0"/>
                  </a:cubicBezTo>
                </a:path>
              </a:pathLst>
            </a:custGeom>
            <a:solidFill>
              <a:srgbClr val="FBB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22"/>
            <p:cNvSpPr>
              <a:spLocks noEditPoints="1"/>
            </p:cNvSpPr>
            <p:nvPr/>
          </p:nvSpPr>
          <p:spPr bwMode="auto">
            <a:xfrm>
              <a:off x="2800351" y="1660525"/>
              <a:ext cx="449263" cy="128588"/>
            </a:xfrm>
            <a:custGeom>
              <a:avLst/>
              <a:gdLst>
                <a:gd name="T0" fmla="*/ 5 w 106"/>
                <a:gd name="T1" fmla="*/ 17 h 30"/>
                <a:gd name="T2" fmla="*/ 0 w 106"/>
                <a:gd name="T3" fmla="*/ 18 h 30"/>
                <a:gd name="T4" fmla="*/ 20 w 106"/>
                <a:gd name="T5" fmla="*/ 29 h 30"/>
                <a:gd name="T6" fmla="*/ 27 w 106"/>
                <a:gd name="T7" fmla="*/ 30 h 30"/>
                <a:gd name="T8" fmla="*/ 15 w 106"/>
                <a:gd name="T9" fmla="*/ 24 h 30"/>
                <a:gd name="T10" fmla="*/ 5 w 106"/>
                <a:gd name="T11" fmla="*/ 17 h 30"/>
                <a:gd name="T12" fmla="*/ 106 w 106"/>
                <a:gd name="T13" fmla="*/ 0 h 30"/>
                <a:gd name="T14" fmla="*/ 106 w 106"/>
                <a:gd name="T15" fmla="*/ 0 h 30"/>
                <a:gd name="T16" fmla="*/ 106 w 106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30">
                  <a:moveTo>
                    <a:pt x="5" y="17"/>
                  </a:moveTo>
                  <a:cubicBezTo>
                    <a:pt x="3" y="17"/>
                    <a:pt x="2" y="18"/>
                    <a:pt x="0" y="18"/>
                  </a:cubicBezTo>
                  <a:cubicBezTo>
                    <a:pt x="6" y="23"/>
                    <a:pt x="13" y="26"/>
                    <a:pt x="20" y="29"/>
                  </a:cubicBezTo>
                  <a:cubicBezTo>
                    <a:pt x="22" y="29"/>
                    <a:pt x="25" y="30"/>
                    <a:pt x="27" y="30"/>
                  </a:cubicBezTo>
                  <a:cubicBezTo>
                    <a:pt x="23" y="28"/>
                    <a:pt x="19" y="26"/>
                    <a:pt x="15" y="24"/>
                  </a:cubicBezTo>
                  <a:cubicBezTo>
                    <a:pt x="11" y="22"/>
                    <a:pt x="8" y="19"/>
                    <a:pt x="5" y="17"/>
                  </a:cubicBezTo>
                  <a:moveTo>
                    <a:pt x="106" y="0"/>
                  </a:moveTo>
                  <a:cubicBezTo>
                    <a:pt x="106" y="0"/>
                    <a:pt x="106" y="0"/>
                    <a:pt x="106" y="0"/>
                  </a:cubicBezTo>
                  <a:cubicBezTo>
                    <a:pt x="106" y="0"/>
                    <a:pt x="106" y="0"/>
                    <a:pt x="106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23"/>
            <p:cNvSpPr>
              <a:spLocks noEditPoints="1"/>
            </p:cNvSpPr>
            <p:nvPr/>
          </p:nvSpPr>
          <p:spPr bwMode="auto">
            <a:xfrm>
              <a:off x="2820989" y="1095375"/>
              <a:ext cx="1169988" cy="739775"/>
            </a:xfrm>
            <a:custGeom>
              <a:avLst/>
              <a:gdLst>
                <a:gd name="T0" fmla="*/ 167 w 276"/>
                <a:gd name="T1" fmla="*/ 139 h 174"/>
                <a:gd name="T2" fmla="*/ 178 w 276"/>
                <a:gd name="T3" fmla="*/ 132 h 174"/>
                <a:gd name="T4" fmla="*/ 181 w 276"/>
                <a:gd name="T5" fmla="*/ 145 h 174"/>
                <a:gd name="T6" fmla="*/ 138 w 276"/>
                <a:gd name="T7" fmla="*/ 165 h 174"/>
                <a:gd name="T8" fmla="*/ 112 w 276"/>
                <a:gd name="T9" fmla="*/ 144 h 174"/>
                <a:gd name="T10" fmla="*/ 140 w 276"/>
                <a:gd name="T11" fmla="*/ 149 h 174"/>
                <a:gd name="T12" fmla="*/ 221 w 276"/>
                <a:gd name="T13" fmla="*/ 111 h 174"/>
                <a:gd name="T14" fmla="*/ 251 w 276"/>
                <a:gd name="T15" fmla="*/ 64 h 174"/>
                <a:gd name="T16" fmla="*/ 255 w 276"/>
                <a:gd name="T17" fmla="*/ 50 h 174"/>
                <a:gd name="T18" fmla="*/ 264 w 276"/>
                <a:gd name="T19" fmla="*/ 57 h 174"/>
                <a:gd name="T20" fmla="*/ 236 w 276"/>
                <a:gd name="T21" fmla="*/ 116 h 174"/>
                <a:gd name="T22" fmla="*/ 257 w 276"/>
                <a:gd name="T23" fmla="*/ 0 h 174"/>
                <a:gd name="T24" fmla="*/ 38 w 276"/>
                <a:gd name="T25" fmla="*/ 141 h 174"/>
                <a:gd name="T26" fmla="*/ 50 w 276"/>
                <a:gd name="T27" fmla="*/ 140 h 174"/>
                <a:gd name="T28" fmla="*/ 56 w 276"/>
                <a:gd name="T29" fmla="*/ 145 h 174"/>
                <a:gd name="T30" fmla="*/ 34 w 276"/>
                <a:gd name="T31" fmla="*/ 158 h 174"/>
                <a:gd name="T32" fmla="*/ 6 w 276"/>
                <a:gd name="T33" fmla="*/ 149 h 174"/>
                <a:gd name="T34" fmla="*/ 10 w 276"/>
                <a:gd name="T35" fmla="*/ 157 h 174"/>
                <a:gd name="T36" fmla="*/ 28 w 276"/>
                <a:gd name="T37" fmla="*/ 163 h 174"/>
                <a:gd name="T38" fmla="*/ 84 w 276"/>
                <a:gd name="T39" fmla="*/ 140 h 174"/>
                <a:gd name="T40" fmla="*/ 93 w 276"/>
                <a:gd name="T41" fmla="*/ 132 h 174"/>
                <a:gd name="T42" fmla="*/ 96 w 276"/>
                <a:gd name="T43" fmla="*/ 137 h 174"/>
                <a:gd name="T44" fmla="*/ 101 w 276"/>
                <a:gd name="T45" fmla="*/ 133 h 174"/>
                <a:gd name="T46" fmla="*/ 101 w 276"/>
                <a:gd name="T47" fmla="*/ 133 h 174"/>
                <a:gd name="T48" fmla="*/ 139 w 276"/>
                <a:gd name="T49" fmla="*/ 174 h 174"/>
                <a:gd name="T50" fmla="*/ 195 w 276"/>
                <a:gd name="T51" fmla="*/ 115 h 174"/>
                <a:gd name="T52" fmla="*/ 200 w 276"/>
                <a:gd name="T53" fmla="*/ 113 h 174"/>
                <a:gd name="T54" fmla="*/ 207 w 276"/>
                <a:gd name="T55" fmla="*/ 114 h 174"/>
                <a:gd name="T56" fmla="*/ 207 w 276"/>
                <a:gd name="T57" fmla="*/ 114 h 174"/>
                <a:gd name="T58" fmla="*/ 232 w 276"/>
                <a:gd name="T59" fmla="*/ 124 h 174"/>
                <a:gd name="T60" fmla="*/ 270 w 276"/>
                <a:gd name="T61" fmla="*/ 60 h 174"/>
                <a:gd name="T62" fmla="*/ 235 w 276"/>
                <a:gd name="T63" fmla="*/ 3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6" h="174">
                  <a:moveTo>
                    <a:pt x="140" y="149"/>
                  </a:moveTo>
                  <a:cubicBezTo>
                    <a:pt x="150" y="149"/>
                    <a:pt x="159" y="145"/>
                    <a:pt x="167" y="139"/>
                  </a:cubicBezTo>
                  <a:cubicBezTo>
                    <a:pt x="170" y="137"/>
                    <a:pt x="173" y="132"/>
                    <a:pt x="177" y="132"/>
                  </a:cubicBezTo>
                  <a:cubicBezTo>
                    <a:pt x="178" y="132"/>
                    <a:pt x="178" y="132"/>
                    <a:pt x="178" y="132"/>
                  </a:cubicBezTo>
                  <a:cubicBezTo>
                    <a:pt x="180" y="133"/>
                    <a:pt x="181" y="133"/>
                    <a:pt x="181" y="134"/>
                  </a:cubicBezTo>
                  <a:cubicBezTo>
                    <a:pt x="183" y="137"/>
                    <a:pt x="182" y="142"/>
                    <a:pt x="181" y="145"/>
                  </a:cubicBezTo>
                  <a:cubicBezTo>
                    <a:pt x="176" y="158"/>
                    <a:pt x="160" y="163"/>
                    <a:pt x="148" y="165"/>
                  </a:cubicBezTo>
                  <a:cubicBezTo>
                    <a:pt x="145" y="165"/>
                    <a:pt x="142" y="165"/>
                    <a:pt x="138" y="165"/>
                  </a:cubicBezTo>
                  <a:cubicBezTo>
                    <a:pt x="130" y="165"/>
                    <a:pt x="122" y="164"/>
                    <a:pt x="117" y="158"/>
                  </a:cubicBezTo>
                  <a:cubicBezTo>
                    <a:pt x="113" y="155"/>
                    <a:pt x="110" y="149"/>
                    <a:pt x="112" y="144"/>
                  </a:cubicBezTo>
                  <a:cubicBezTo>
                    <a:pt x="119" y="144"/>
                    <a:pt x="126" y="147"/>
                    <a:pt x="133" y="148"/>
                  </a:cubicBezTo>
                  <a:cubicBezTo>
                    <a:pt x="135" y="148"/>
                    <a:pt x="138" y="149"/>
                    <a:pt x="140" y="149"/>
                  </a:cubicBezTo>
                  <a:moveTo>
                    <a:pt x="234" y="116"/>
                  </a:moveTo>
                  <a:cubicBezTo>
                    <a:pt x="229" y="116"/>
                    <a:pt x="224" y="115"/>
                    <a:pt x="221" y="111"/>
                  </a:cubicBezTo>
                  <a:cubicBezTo>
                    <a:pt x="226" y="105"/>
                    <a:pt x="232" y="102"/>
                    <a:pt x="238" y="97"/>
                  </a:cubicBezTo>
                  <a:cubicBezTo>
                    <a:pt x="247" y="88"/>
                    <a:pt x="250" y="76"/>
                    <a:pt x="251" y="64"/>
                  </a:cubicBezTo>
                  <a:cubicBezTo>
                    <a:pt x="251" y="60"/>
                    <a:pt x="248" y="54"/>
                    <a:pt x="252" y="51"/>
                  </a:cubicBezTo>
                  <a:cubicBezTo>
                    <a:pt x="253" y="50"/>
                    <a:pt x="254" y="50"/>
                    <a:pt x="255" y="50"/>
                  </a:cubicBezTo>
                  <a:cubicBezTo>
                    <a:pt x="255" y="50"/>
                    <a:pt x="255" y="50"/>
                    <a:pt x="255" y="50"/>
                  </a:cubicBezTo>
                  <a:cubicBezTo>
                    <a:pt x="259" y="50"/>
                    <a:pt x="262" y="54"/>
                    <a:pt x="264" y="57"/>
                  </a:cubicBezTo>
                  <a:cubicBezTo>
                    <a:pt x="271" y="68"/>
                    <a:pt x="266" y="84"/>
                    <a:pt x="260" y="95"/>
                  </a:cubicBezTo>
                  <a:cubicBezTo>
                    <a:pt x="255" y="103"/>
                    <a:pt x="247" y="115"/>
                    <a:pt x="236" y="116"/>
                  </a:cubicBezTo>
                  <a:cubicBezTo>
                    <a:pt x="235" y="116"/>
                    <a:pt x="234" y="116"/>
                    <a:pt x="234" y="116"/>
                  </a:cubicBezTo>
                  <a:moveTo>
                    <a:pt x="257" y="0"/>
                  </a:moveTo>
                  <a:cubicBezTo>
                    <a:pt x="204" y="74"/>
                    <a:pt x="132" y="110"/>
                    <a:pt x="34" y="141"/>
                  </a:cubicBezTo>
                  <a:cubicBezTo>
                    <a:pt x="35" y="141"/>
                    <a:pt x="36" y="141"/>
                    <a:pt x="38" y="141"/>
                  </a:cubicBezTo>
                  <a:cubicBezTo>
                    <a:pt x="39" y="141"/>
                    <a:pt x="40" y="141"/>
                    <a:pt x="41" y="141"/>
                  </a:cubicBezTo>
                  <a:cubicBezTo>
                    <a:pt x="43" y="141"/>
                    <a:pt x="47" y="140"/>
                    <a:pt x="50" y="140"/>
                  </a:cubicBezTo>
                  <a:cubicBezTo>
                    <a:pt x="51" y="140"/>
                    <a:pt x="53" y="140"/>
                    <a:pt x="54" y="141"/>
                  </a:cubicBezTo>
                  <a:cubicBezTo>
                    <a:pt x="55" y="142"/>
                    <a:pt x="56" y="143"/>
                    <a:pt x="56" y="145"/>
                  </a:cubicBezTo>
                  <a:cubicBezTo>
                    <a:pt x="55" y="148"/>
                    <a:pt x="52" y="152"/>
                    <a:pt x="49" y="154"/>
                  </a:cubicBezTo>
                  <a:cubicBezTo>
                    <a:pt x="45" y="157"/>
                    <a:pt x="40" y="158"/>
                    <a:pt x="34" y="158"/>
                  </a:cubicBezTo>
                  <a:cubicBezTo>
                    <a:pt x="26" y="158"/>
                    <a:pt x="18" y="155"/>
                    <a:pt x="11" y="152"/>
                  </a:cubicBezTo>
                  <a:cubicBezTo>
                    <a:pt x="9" y="151"/>
                    <a:pt x="8" y="150"/>
                    <a:pt x="6" y="149"/>
                  </a:cubicBezTo>
                  <a:cubicBezTo>
                    <a:pt x="4" y="149"/>
                    <a:pt x="2" y="150"/>
                    <a:pt x="0" y="150"/>
                  </a:cubicBezTo>
                  <a:cubicBezTo>
                    <a:pt x="3" y="152"/>
                    <a:pt x="6" y="155"/>
                    <a:pt x="10" y="157"/>
                  </a:cubicBezTo>
                  <a:cubicBezTo>
                    <a:pt x="14" y="159"/>
                    <a:pt x="18" y="161"/>
                    <a:pt x="22" y="163"/>
                  </a:cubicBezTo>
                  <a:cubicBezTo>
                    <a:pt x="24" y="163"/>
                    <a:pt x="26" y="163"/>
                    <a:pt x="28" y="163"/>
                  </a:cubicBezTo>
                  <a:cubicBezTo>
                    <a:pt x="45" y="163"/>
                    <a:pt x="60" y="158"/>
                    <a:pt x="72" y="152"/>
                  </a:cubicBezTo>
                  <a:cubicBezTo>
                    <a:pt x="76" y="149"/>
                    <a:pt x="80" y="145"/>
                    <a:pt x="84" y="140"/>
                  </a:cubicBezTo>
                  <a:cubicBezTo>
                    <a:pt x="86" y="137"/>
                    <a:pt x="88" y="133"/>
                    <a:pt x="91" y="132"/>
                  </a:cubicBezTo>
                  <a:cubicBezTo>
                    <a:pt x="92" y="132"/>
                    <a:pt x="93" y="132"/>
                    <a:pt x="93" y="132"/>
                  </a:cubicBezTo>
                  <a:cubicBezTo>
                    <a:pt x="94" y="132"/>
                    <a:pt x="94" y="132"/>
                    <a:pt x="95" y="133"/>
                  </a:cubicBezTo>
                  <a:cubicBezTo>
                    <a:pt x="95" y="134"/>
                    <a:pt x="96" y="136"/>
                    <a:pt x="96" y="137"/>
                  </a:cubicBezTo>
                  <a:cubicBezTo>
                    <a:pt x="99" y="135"/>
                    <a:pt x="101" y="133"/>
                    <a:pt x="101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5"/>
                    <a:pt x="103" y="168"/>
                    <a:pt x="135" y="174"/>
                  </a:cubicBezTo>
                  <a:cubicBezTo>
                    <a:pt x="136" y="174"/>
                    <a:pt x="137" y="174"/>
                    <a:pt x="139" y="174"/>
                  </a:cubicBezTo>
                  <a:cubicBezTo>
                    <a:pt x="142" y="174"/>
                    <a:pt x="146" y="174"/>
                    <a:pt x="150" y="173"/>
                  </a:cubicBezTo>
                  <a:cubicBezTo>
                    <a:pt x="180" y="168"/>
                    <a:pt x="201" y="145"/>
                    <a:pt x="195" y="115"/>
                  </a:cubicBezTo>
                  <a:cubicBezTo>
                    <a:pt x="194" y="114"/>
                    <a:pt x="197" y="113"/>
                    <a:pt x="199" y="113"/>
                  </a:cubicBezTo>
                  <a:cubicBezTo>
                    <a:pt x="200" y="113"/>
                    <a:pt x="200" y="113"/>
                    <a:pt x="200" y="113"/>
                  </a:cubicBezTo>
                  <a:cubicBezTo>
                    <a:pt x="203" y="115"/>
                    <a:pt x="205" y="116"/>
                    <a:pt x="207" y="118"/>
                  </a:cubicBezTo>
                  <a:cubicBezTo>
                    <a:pt x="207" y="115"/>
                    <a:pt x="207" y="114"/>
                    <a:pt x="207" y="114"/>
                  </a:cubicBezTo>
                  <a:cubicBezTo>
                    <a:pt x="207" y="114"/>
                    <a:pt x="207" y="114"/>
                    <a:pt x="207" y="114"/>
                  </a:cubicBezTo>
                  <a:cubicBezTo>
                    <a:pt x="207" y="114"/>
                    <a:pt x="207" y="114"/>
                    <a:pt x="207" y="114"/>
                  </a:cubicBezTo>
                  <a:cubicBezTo>
                    <a:pt x="212" y="118"/>
                    <a:pt x="217" y="121"/>
                    <a:pt x="222" y="123"/>
                  </a:cubicBezTo>
                  <a:cubicBezTo>
                    <a:pt x="225" y="124"/>
                    <a:pt x="229" y="124"/>
                    <a:pt x="232" y="124"/>
                  </a:cubicBezTo>
                  <a:cubicBezTo>
                    <a:pt x="245" y="124"/>
                    <a:pt x="258" y="118"/>
                    <a:pt x="265" y="103"/>
                  </a:cubicBezTo>
                  <a:cubicBezTo>
                    <a:pt x="270" y="90"/>
                    <a:pt x="276" y="73"/>
                    <a:pt x="270" y="60"/>
                  </a:cubicBezTo>
                  <a:cubicBezTo>
                    <a:pt x="264" y="46"/>
                    <a:pt x="250" y="37"/>
                    <a:pt x="235" y="33"/>
                  </a:cubicBezTo>
                  <a:cubicBezTo>
                    <a:pt x="235" y="33"/>
                    <a:pt x="234" y="32"/>
                    <a:pt x="235" y="32"/>
                  </a:cubicBezTo>
                  <a:cubicBezTo>
                    <a:pt x="245" y="23"/>
                    <a:pt x="254" y="12"/>
                    <a:pt x="257" y="0"/>
                  </a:cubicBezTo>
                </a:path>
              </a:pathLst>
            </a:custGeom>
            <a:solidFill>
              <a:srgbClr val="FBB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24"/>
            <p:cNvSpPr/>
            <p:nvPr/>
          </p:nvSpPr>
          <p:spPr bwMode="auto">
            <a:xfrm>
              <a:off x="3462339" y="1839913"/>
              <a:ext cx="33338" cy="0"/>
            </a:xfrm>
            <a:custGeom>
              <a:avLst/>
              <a:gdLst>
                <a:gd name="T0" fmla="*/ 8 w 8"/>
                <a:gd name="T1" fmla="*/ 0 w 8"/>
                <a:gd name="T2" fmla="*/ 0 w 8"/>
                <a:gd name="T3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cubicBezTo>
                    <a:pt x="5" y="0"/>
                    <a:pt x="2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5" y="0"/>
                    <a:pt x="8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25"/>
            <p:cNvSpPr>
              <a:spLocks noEditPoints="1"/>
            </p:cNvSpPr>
            <p:nvPr/>
          </p:nvSpPr>
          <p:spPr bwMode="auto">
            <a:xfrm>
              <a:off x="3178176" y="1601788"/>
              <a:ext cx="525463" cy="238125"/>
            </a:xfrm>
            <a:custGeom>
              <a:avLst/>
              <a:gdLst>
                <a:gd name="T0" fmla="*/ 6 w 124"/>
                <a:gd name="T1" fmla="*/ 20 h 56"/>
                <a:gd name="T2" fmla="*/ 0 w 124"/>
                <a:gd name="T3" fmla="*/ 26 h 56"/>
                <a:gd name="T4" fmla="*/ 6 w 124"/>
                <a:gd name="T5" fmla="*/ 22 h 56"/>
                <a:gd name="T6" fmla="*/ 6 w 124"/>
                <a:gd name="T7" fmla="*/ 20 h 56"/>
                <a:gd name="T8" fmla="*/ 117 w 124"/>
                <a:gd name="T9" fmla="*/ 0 h 56"/>
                <a:gd name="T10" fmla="*/ 117 w 124"/>
                <a:gd name="T11" fmla="*/ 6 h 56"/>
                <a:gd name="T12" fmla="*/ 77 w 124"/>
                <a:gd name="T13" fmla="*/ 55 h 56"/>
                <a:gd name="T14" fmla="*/ 67 w 124"/>
                <a:gd name="T15" fmla="*/ 56 h 56"/>
                <a:gd name="T16" fmla="*/ 75 w 124"/>
                <a:gd name="T17" fmla="*/ 56 h 56"/>
                <a:gd name="T18" fmla="*/ 75 w 124"/>
                <a:gd name="T19" fmla="*/ 56 h 56"/>
                <a:gd name="T20" fmla="*/ 124 w 124"/>
                <a:gd name="T21" fmla="*/ 4 h 56"/>
                <a:gd name="T22" fmla="*/ 124 w 124"/>
                <a:gd name="T23" fmla="*/ 4 h 56"/>
                <a:gd name="T24" fmla="*/ 117 w 124"/>
                <a:gd name="T2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56">
                  <a:moveTo>
                    <a:pt x="6" y="20"/>
                  </a:moveTo>
                  <a:cubicBezTo>
                    <a:pt x="4" y="22"/>
                    <a:pt x="2" y="24"/>
                    <a:pt x="0" y="26"/>
                  </a:cubicBezTo>
                  <a:cubicBezTo>
                    <a:pt x="3" y="25"/>
                    <a:pt x="4" y="23"/>
                    <a:pt x="6" y="22"/>
                  </a:cubicBezTo>
                  <a:cubicBezTo>
                    <a:pt x="6" y="21"/>
                    <a:pt x="6" y="21"/>
                    <a:pt x="6" y="20"/>
                  </a:cubicBezTo>
                  <a:moveTo>
                    <a:pt x="117" y="0"/>
                  </a:moveTo>
                  <a:cubicBezTo>
                    <a:pt x="117" y="2"/>
                    <a:pt x="117" y="4"/>
                    <a:pt x="117" y="6"/>
                  </a:cubicBezTo>
                  <a:cubicBezTo>
                    <a:pt x="116" y="30"/>
                    <a:pt x="101" y="49"/>
                    <a:pt x="77" y="55"/>
                  </a:cubicBezTo>
                  <a:cubicBezTo>
                    <a:pt x="74" y="55"/>
                    <a:pt x="70" y="56"/>
                    <a:pt x="67" y="56"/>
                  </a:cubicBezTo>
                  <a:cubicBezTo>
                    <a:pt x="69" y="56"/>
                    <a:pt x="72" y="56"/>
                    <a:pt x="75" y="56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118" y="50"/>
                    <a:pt x="124" y="20"/>
                    <a:pt x="124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2" y="3"/>
                    <a:pt x="119" y="1"/>
                    <a:pt x="117" y="0"/>
                  </a:cubicBezTo>
                </a:path>
              </a:pathLst>
            </a:custGeom>
            <a:solidFill>
              <a:srgbClr val="FBB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26"/>
            <p:cNvSpPr/>
            <p:nvPr/>
          </p:nvSpPr>
          <p:spPr bwMode="auto">
            <a:xfrm>
              <a:off x="2770189" y="1741488"/>
              <a:ext cx="17463" cy="7938"/>
            </a:xfrm>
            <a:custGeom>
              <a:avLst/>
              <a:gdLst>
                <a:gd name="T0" fmla="*/ 1 w 4"/>
                <a:gd name="T1" fmla="*/ 0 h 2"/>
                <a:gd name="T2" fmla="*/ 1 w 4"/>
                <a:gd name="T3" fmla="*/ 0 h 2"/>
                <a:gd name="T4" fmla="*/ 4 w 4"/>
                <a:gd name="T5" fmla="*/ 2 h 2"/>
                <a:gd name="T6" fmla="*/ 1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1" y="0"/>
                    <a:pt x="0" y="0"/>
                    <a:pt x="1" y="0"/>
                  </a:cubicBezTo>
                  <a:cubicBezTo>
                    <a:pt x="2" y="1"/>
                    <a:pt x="3" y="1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27"/>
            <p:cNvSpPr/>
            <p:nvPr/>
          </p:nvSpPr>
          <p:spPr bwMode="auto">
            <a:xfrm>
              <a:off x="2482851" y="622300"/>
              <a:ext cx="1530350" cy="1233488"/>
            </a:xfrm>
            <a:custGeom>
              <a:avLst/>
              <a:gdLst>
                <a:gd name="T0" fmla="*/ 126 w 361"/>
                <a:gd name="T1" fmla="*/ 89 h 290"/>
                <a:gd name="T2" fmla="*/ 137 w 361"/>
                <a:gd name="T3" fmla="*/ 45 h 290"/>
                <a:gd name="T4" fmla="*/ 217 w 361"/>
                <a:gd name="T5" fmla="*/ 38 h 290"/>
                <a:gd name="T6" fmla="*/ 237 w 361"/>
                <a:gd name="T7" fmla="*/ 74 h 290"/>
                <a:gd name="T8" fmla="*/ 243 w 361"/>
                <a:gd name="T9" fmla="*/ 73 h 290"/>
                <a:gd name="T10" fmla="*/ 261 w 361"/>
                <a:gd name="T11" fmla="*/ 59 h 290"/>
                <a:gd name="T12" fmla="*/ 332 w 361"/>
                <a:gd name="T13" fmla="*/ 87 h 290"/>
                <a:gd name="T14" fmla="*/ 315 w 361"/>
                <a:gd name="T15" fmla="*/ 143 h 290"/>
                <a:gd name="T16" fmla="*/ 315 w 361"/>
                <a:gd name="T17" fmla="*/ 144 h 290"/>
                <a:gd name="T18" fmla="*/ 350 w 361"/>
                <a:gd name="T19" fmla="*/ 171 h 290"/>
                <a:gd name="T20" fmla="*/ 345 w 361"/>
                <a:gd name="T21" fmla="*/ 214 h 290"/>
                <a:gd name="T22" fmla="*/ 280 w 361"/>
                <a:gd name="T23" fmla="*/ 224 h 290"/>
                <a:gd name="T24" fmla="*/ 275 w 361"/>
                <a:gd name="T25" fmla="*/ 226 h 290"/>
                <a:gd name="T26" fmla="*/ 230 w 361"/>
                <a:gd name="T27" fmla="*/ 284 h 290"/>
                <a:gd name="T28" fmla="*/ 175 w 361"/>
                <a:gd name="T29" fmla="*/ 244 h 290"/>
                <a:gd name="T30" fmla="*/ 171 w 361"/>
                <a:gd name="T31" fmla="*/ 243 h 290"/>
                <a:gd name="T32" fmla="*/ 164 w 361"/>
                <a:gd name="T33" fmla="*/ 251 h 290"/>
                <a:gd name="T34" fmla="*/ 104 w 361"/>
                <a:gd name="T35" fmla="*/ 275 h 290"/>
                <a:gd name="T36" fmla="*/ 58 w 361"/>
                <a:gd name="T37" fmla="*/ 235 h 290"/>
                <a:gd name="T38" fmla="*/ 71 w 361"/>
                <a:gd name="T39" fmla="*/ 195 h 290"/>
                <a:gd name="T40" fmla="*/ 73 w 361"/>
                <a:gd name="T41" fmla="*/ 193 h 290"/>
                <a:gd name="T42" fmla="*/ 33 w 361"/>
                <a:gd name="T43" fmla="*/ 147 h 290"/>
                <a:gd name="T44" fmla="*/ 121 w 361"/>
                <a:gd name="T45" fmla="*/ 91 h 290"/>
                <a:gd name="T46" fmla="*/ 126 w 361"/>
                <a:gd name="T47" fmla="*/ 89 h 290"/>
                <a:gd name="T48" fmla="*/ 36 w 361"/>
                <a:gd name="T49" fmla="*/ 171 h 290"/>
                <a:gd name="T50" fmla="*/ 62 w 361"/>
                <a:gd name="T51" fmla="*/ 192 h 290"/>
                <a:gd name="T52" fmla="*/ 68 w 361"/>
                <a:gd name="T53" fmla="*/ 194 h 290"/>
                <a:gd name="T54" fmla="*/ 65 w 361"/>
                <a:gd name="T55" fmla="*/ 196 h 290"/>
                <a:gd name="T56" fmla="*/ 73 w 361"/>
                <a:gd name="T57" fmla="*/ 266 h 290"/>
                <a:gd name="T58" fmla="*/ 151 w 361"/>
                <a:gd name="T59" fmla="*/ 267 h 290"/>
                <a:gd name="T60" fmla="*/ 172 w 361"/>
                <a:gd name="T61" fmla="*/ 246 h 290"/>
                <a:gd name="T62" fmla="*/ 169 w 361"/>
                <a:gd name="T63" fmla="*/ 248 h 290"/>
                <a:gd name="T64" fmla="*/ 173 w 361"/>
                <a:gd name="T65" fmla="*/ 262 h 290"/>
                <a:gd name="T66" fmla="*/ 241 w 361"/>
                <a:gd name="T67" fmla="*/ 285 h 290"/>
                <a:gd name="T68" fmla="*/ 281 w 361"/>
                <a:gd name="T69" fmla="*/ 236 h 290"/>
                <a:gd name="T70" fmla="*/ 281 w 361"/>
                <a:gd name="T71" fmla="*/ 224 h 290"/>
                <a:gd name="T72" fmla="*/ 275 w 361"/>
                <a:gd name="T73" fmla="*/ 226 h 290"/>
                <a:gd name="T74" fmla="*/ 353 w 361"/>
                <a:gd name="T75" fmla="*/ 208 h 290"/>
                <a:gd name="T76" fmla="*/ 347 w 361"/>
                <a:gd name="T77" fmla="*/ 157 h 290"/>
                <a:gd name="T78" fmla="*/ 331 w 361"/>
                <a:gd name="T79" fmla="*/ 145 h 290"/>
                <a:gd name="T80" fmla="*/ 324 w 361"/>
                <a:gd name="T81" fmla="*/ 140 h 290"/>
                <a:gd name="T82" fmla="*/ 306 w 361"/>
                <a:gd name="T83" fmla="*/ 54 h 290"/>
                <a:gd name="T84" fmla="*/ 238 w 361"/>
                <a:gd name="T85" fmla="*/ 73 h 290"/>
                <a:gd name="T86" fmla="*/ 243 w 361"/>
                <a:gd name="T87" fmla="*/ 72 h 290"/>
                <a:gd name="T88" fmla="*/ 120 w 361"/>
                <a:gd name="T89" fmla="*/ 91 h 290"/>
                <a:gd name="T90" fmla="*/ 126 w 361"/>
                <a:gd name="T91" fmla="*/ 89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61" h="290">
                  <a:moveTo>
                    <a:pt x="126" y="89"/>
                  </a:moveTo>
                  <a:cubicBezTo>
                    <a:pt x="123" y="74"/>
                    <a:pt x="126" y="57"/>
                    <a:pt x="137" y="45"/>
                  </a:cubicBezTo>
                  <a:cubicBezTo>
                    <a:pt x="155" y="24"/>
                    <a:pt x="195" y="25"/>
                    <a:pt x="217" y="38"/>
                  </a:cubicBezTo>
                  <a:cubicBezTo>
                    <a:pt x="230" y="46"/>
                    <a:pt x="236" y="60"/>
                    <a:pt x="237" y="74"/>
                  </a:cubicBezTo>
                  <a:cubicBezTo>
                    <a:pt x="238" y="75"/>
                    <a:pt x="242" y="73"/>
                    <a:pt x="243" y="73"/>
                  </a:cubicBezTo>
                  <a:cubicBezTo>
                    <a:pt x="248" y="67"/>
                    <a:pt x="255" y="63"/>
                    <a:pt x="261" y="59"/>
                  </a:cubicBezTo>
                  <a:cubicBezTo>
                    <a:pt x="290" y="42"/>
                    <a:pt x="317" y="63"/>
                    <a:pt x="332" y="87"/>
                  </a:cubicBezTo>
                  <a:cubicBezTo>
                    <a:pt x="345" y="109"/>
                    <a:pt x="331" y="128"/>
                    <a:pt x="315" y="143"/>
                  </a:cubicBezTo>
                  <a:cubicBezTo>
                    <a:pt x="314" y="143"/>
                    <a:pt x="315" y="144"/>
                    <a:pt x="315" y="144"/>
                  </a:cubicBezTo>
                  <a:cubicBezTo>
                    <a:pt x="330" y="148"/>
                    <a:pt x="344" y="157"/>
                    <a:pt x="350" y="171"/>
                  </a:cubicBezTo>
                  <a:cubicBezTo>
                    <a:pt x="356" y="184"/>
                    <a:pt x="350" y="201"/>
                    <a:pt x="345" y="214"/>
                  </a:cubicBezTo>
                  <a:cubicBezTo>
                    <a:pt x="332" y="242"/>
                    <a:pt x="302" y="240"/>
                    <a:pt x="280" y="224"/>
                  </a:cubicBezTo>
                  <a:cubicBezTo>
                    <a:pt x="279" y="223"/>
                    <a:pt x="274" y="224"/>
                    <a:pt x="275" y="226"/>
                  </a:cubicBezTo>
                  <a:cubicBezTo>
                    <a:pt x="281" y="256"/>
                    <a:pt x="260" y="279"/>
                    <a:pt x="230" y="284"/>
                  </a:cubicBezTo>
                  <a:cubicBezTo>
                    <a:pt x="196" y="290"/>
                    <a:pt x="183" y="271"/>
                    <a:pt x="175" y="244"/>
                  </a:cubicBezTo>
                  <a:cubicBezTo>
                    <a:pt x="174" y="243"/>
                    <a:pt x="172" y="243"/>
                    <a:pt x="171" y="243"/>
                  </a:cubicBezTo>
                  <a:cubicBezTo>
                    <a:pt x="168" y="244"/>
                    <a:pt x="166" y="248"/>
                    <a:pt x="164" y="251"/>
                  </a:cubicBezTo>
                  <a:cubicBezTo>
                    <a:pt x="149" y="269"/>
                    <a:pt x="128" y="280"/>
                    <a:pt x="104" y="275"/>
                  </a:cubicBezTo>
                  <a:cubicBezTo>
                    <a:pt x="83" y="271"/>
                    <a:pt x="62" y="256"/>
                    <a:pt x="58" y="235"/>
                  </a:cubicBezTo>
                  <a:cubicBezTo>
                    <a:pt x="56" y="226"/>
                    <a:pt x="60" y="198"/>
                    <a:pt x="71" y="195"/>
                  </a:cubicBezTo>
                  <a:cubicBezTo>
                    <a:pt x="72" y="195"/>
                    <a:pt x="75" y="194"/>
                    <a:pt x="73" y="193"/>
                  </a:cubicBezTo>
                  <a:cubicBezTo>
                    <a:pt x="53" y="185"/>
                    <a:pt x="37" y="168"/>
                    <a:pt x="33" y="147"/>
                  </a:cubicBezTo>
                  <a:cubicBezTo>
                    <a:pt x="24" y="101"/>
                    <a:pt x="83" y="60"/>
                    <a:pt x="121" y="91"/>
                  </a:cubicBezTo>
                  <a:cubicBezTo>
                    <a:pt x="122" y="92"/>
                    <a:pt x="127" y="90"/>
                    <a:pt x="126" y="89"/>
                  </a:cubicBezTo>
                  <a:cubicBezTo>
                    <a:pt x="77" y="48"/>
                    <a:pt x="0" y="116"/>
                    <a:pt x="36" y="171"/>
                  </a:cubicBezTo>
                  <a:cubicBezTo>
                    <a:pt x="42" y="180"/>
                    <a:pt x="52" y="187"/>
                    <a:pt x="62" y="192"/>
                  </a:cubicBezTo>
                  <a:cubicBezTo>
                    <a:pt x="65" y="194"/>
                    <a:pt x="67" y="194"/>
                    <a:pt x="68" y="194"/>
                  </a:cubicBezTo>
                  <a:cubicBezTo>
                    <a:pt x="69" y="194"/>
                    <a:pt x="68" y="193"/>
                    <a:pt x="65" y="196"/>
                  </a:cubicBezTo>
                  <a:cubicBezTo>
                    <a:pt x="43" y="217"/>
                    <a:pt x="50" y="249"/>
                    <a:pt x="73" y="266"/>
                  </a:cubicBezTo>
                  <a:cubicBezTo>
                    <a:pt x="97" y="283"/>
                    <a:pt x="127" y="283"/>
                    <a:pt x="151" y="267"/>
                  </a:cubicBezTo>
                  <a:cubicBezTo>
                    <a:pt x="160" y="262"/>
                    <a:pt x="166" y="254"/>
                    <a:pt x="172" y="246"/>
                  </a:cubicBezTo>
                  <a:cubicBezTo>
                    <a:pt x="175" y="243"/>
                    <a:pt x="169" y="244"/>
                    <a:pt x="169" y="248"/>
                  </a:cubicBezTo>
                  <a:cubicBezTo>
                    <a:pt x="170" y="253"/>
                    <a:pt x="172" y="258"/>
                    <a:pt x="173" y="262"/>
                  </a:cubicBezTo>
                  <a:cubicBezTo>
                    <a:pt x="184" y="290"/>
                    <a:pt x="216" y="290"/>
                    <a:pt x="241" y="285"/>
                  </a:cubicBezTo>
                  <a:cubicBezTo>
                    <a:pt x="265" y="279"/>
                    <a:pt x="280" y="260"/>
                    <a:pt x="281" y="236"/>
                  </a:cubicBezTo>
                  <a:cubicBezTo>
                    <a:pt x="281" y="232"/>
                    <a:pt x="281" y="228"/>
                    <a:pt x="281" y="224"/>
                  </a:cubicBezTo>
                  <a:cubicBezTo>
                    <a:pt x="279" y="225"/>
                    <a:pt x="277" y="226"/>
                    <a:pt x="275" y="226"/>
                  </a:cubicBezTo>
                  <a:cubicBezTo>
                    <a:pt x="304" y="247"/>
                    <a:pt x="337" y="242"/>
                    <a:pt x="353" y="208"/>
                  </a:cubicBezTo>
                  <a:cubicBezTo>
                    <a:pt x="361" y="191"/>
                    <a:pt x="361" y="171"/>
                    <a:pt x="347" y="157"/>
                  </a:cubicBezTo>
                  <a:cubicBezTo>
                    <a:pt x="343" y="152"/>
                    <a:pt x="337" y="148"/>
                    <a:pt x="331" y="145"/>
                  </a:cubicBezTo>
                  <a:cubicBezTo>
                    <a:pt x="325" y="143"/>
                    <a:pt x="318" y="144"/>
                    <a:pt x="324" y="140"/>
                  </a:cubicBezTo>
                  <a:cubicBezTo>
                    <a:pt x="356" y="112"/>
                    <a:pt x="341" y="73"/>
                    <a:pt x="306" y="54"/>
                  </a:cubicBezTo>
                  <a:cubicBezTo>
                    <a:pt x="283" y="42"/>
                    <a:pt x="254" y="56"/>
                    <a:pt x="238" y="73"/>
                  </a:cubicBezTo>
                  <a:cubicBezTo>
                    <a:pt x="239" y="73"/>
                    <a:pt x="241" y="72"/>
                    <a:pt x="243" y="72"/>
                  </a:cubicBezTo>
                  <a:cubicBezTo>
                    <a:pt x="235" y="0"/>
                    <a:pt x="104" y="17"/>
                    <a:pt x="120" y="91"/>
                  </a:cubicBezTo>
                  <a:cubicBezTo>
                    <a:pt x="121" y="92"/>
                    <a:pt x="127" y="91"/>
                    <a:pt x="126" y="89"/>
                  </a:cubicBezTo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28"/>
            <p:cNvSpPr/>
            <p:nvPr/>
          </p:nvSpPr>
          <p:spPr bwMode="auto">
            <a:xfrm>
              <a:off x="2843214" y="1004888"/>
              <a:ext cx="1008063" cy="655638"/>
            </a:xfrm>
            <a:custGeom>
              <a:avLst/>
              <a:gdLst>
                <a:gd name="T0" fmla="*/ 105 w 238"/>
                <a:gd name="T1" fmla="*/ 3 h 154"/>
                <a:gd name="T2" fmla="*/ 6 w 238"/>
                <a:gd name="T3" fmla="*/ 74 h 154"/>
                <a:gd name="T4" fmla="*/ 123 w 238"/>
                <a:gd name="T5" fmla="*/ 149 h 154"/>
                <a:gd name="T6" fmla="*/ 222 w 238"/>
                <a:gd name="T7" fmla="*/ 100 h 154"/>
                <a:gd name="T8" fmla="*/ 177 w 238"/>
                <a:gd name="T9" fmla="*/ 9 h 154"/>
                <a:gd name="T10" fmla="*/ 105 w 238"/>
                <a:gd name="T11" fmla="*/ 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8" h="154">
                  <a:moveTo>
                    <a:pt x="105" y="3"/>
                  </a:moveTo>
                  <a:cubicBezTo>
                    <a:pt x="68" y="7"/>
                    <a:pt x="11" y="26"/>
                    <a:pt x="6" y="74"/>
                  </a:cubicBezTo>
                  <a:cubicBezTo>
                    <a:pt x="0" y="139"/>
                    <a:pt x="79" y="154"/>
                    <a:pt x="123" y="149"/>
                  </a:cubicBezTo>
                  <a:cubicBezTo>
                    <a:pt x="159" y="144"/>
                    <a:pt x="206" y="141"/>
                    <a:pt x="222" y="100"/>
                  </a:cubicBezTo>
                  <a:cubicBezTo>
                    <a:pt x="238" y="61"/>
                    <a:pt x="211" y="20"/>
                    <a:pt x="177" y="9"/>
                  </a:cubicBezTo>
                  <a:cubicBezTo>
                    <a:pt x="155" y="1"/>
                    <a:pt x="128" y="0"/>
                    <a:pt x="10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29"/>
            <p:cNvSpPr/>
            <p:nvPr/>
          </p:nvSpPr>
          <p:spPr bwMode="auto">
            <a:xfrm>
              <a:off x="2805114" y="958850"/>
              <a:ext cx="1017588" cy="668338"/>
            </a:xfrm>
            <a:custGeom>
              <a:avLst/>
              <a:gdLst>
                <a:gd name="T0" fmla="*/ 108 w 240"/>
                <a:gd name="T1" fmla="*/ 4 h 157"/>
                <a:gd name="T2" fmla="*/ 5 w 240"/>
                <a:gd name="T3" fmla="*/ 82 h 157"/>
                <a:gd name="T4" fmla="*/ 106 w 240"/>
                <a:gd name="T5" fmla="*/ 156 h 157"/>
                <a:gd name="T6" fmla="*/ 228 w 240"/>
                <a:gd name="T7" fmla="*/ 102 h 157"/>
                <a:gd name="T8" fmla="*/ 205 w 240"/>
                <a:gd name="T9" fmla="*/ 23 h 157"/>
                <a:gd name="T10" fmla="*/ 108 w 240"/>
                <a:gd name="T11" fmla="*/ 4 h 157"/>
                <a:gd name="T12" fmla="*/ 106 w 240"/>
                <a:gd name="T13" fmla="*/ 6 h 157"/>
                <a:gd name="T14" fmla="*/ 226 w 240"/>
                <a:gd name="T15" fmla="*/ 81 h 157"/>
                <a:gd name="T16" fmla="*/ 102 w 240"/>
                <a:gd name="T17" fmla="*/ 153 h 157"/>
                <a:gd name="T18" fmla="*/ 12 w 240"/>
                <a:gd name="T19" fmla="*/ 94 h 157"/>
                <a:gd name="T20" fmla="*/ 107 w 240"/>
                <a:gd name="T21" fmla="*/ 6 h 157"/>
                <a:gd name="T22" fmla="*/ 108 w 240"/>
                <a:gd name="T23" fmla="*/ 4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0" h="157">
                  <a:moveTo>
                    <a:pt x="108" y="4"/>
                  </a:moveTo>
                  <a:cubicBezTo>
                    <a:pt x="63" y="10"/>
                    <a:pt x="9" y="31"/>
                    <a:pt x="5" y="82"/>
                  </a:cubicBezTo>
                  <a:cubicBezTo>
                    <a:pt x="2" y="135"/>
                    <a:pt x="64" y="155"/>
                    <a:pt x="106" y="156"/>
                  </a:cubicBezTo>
                  <a:cubicBezTo>
                    <a:pt x="150" y="157"/>
                    <a:pt x="208" y="146"/>
                    <a:pt x="228" y="102"/>
                  </a:cubicBezTo>
                  <a:cubicBezTo>
                    <a:pt x="240" y="74"/>
                    <a:pt x="226" y="42"/>
                    <a:pt x="205" y="23"/>
                  </a:cubicBezTo>
                  <a:cubicBezTo>
                    <a:pt x="180" y="0"/>
                    <a:pt x="140" y="1"/>
                    <a:pt x="108" y="4"/>
                  </a:cubicBezTo>
                  <a:cubicBezTo>
                    <a:pt x="107" y="4"/>
                    <a:pt x="102" y="7"/>
                    <a:pt x="106" y="6"/>
                  </a:cubicBezTo>
                  <a:cubicBezTo>
                    <a:pt x="159" y="1"/>
                    <a:pt x="225" y="16"/>
                    <a:pt x="226" y="81"/>
                  </a:cubicBezTo>
                  <a:cubicBezTo>
                    <a:pt x="228" y="142"/>
                    <a:pt x="148" y="156"/>
                    <a:pt x="102" y="153"/>
                  </a:cubicBezTo>
                  <a:cubicBezTo>
                    <a:pt x="64" y="151"/>
                    <a:pt x="21" y="134"/>
                    <a:pt x="12" y="94"/>
                  </a:cubicBezTo>
                  <a:cubicBezTo>
                    <a:pt x="0" y="39"/>
                    <a:pt x="63" y="12"/>
                    <a:pt x="107" y="6"/>
                  </a:cubicBezTo>
                  <a:cubicBezTo>
                    <a:pt x="109" y="6"/>
                    <a:pt x="112" y="3"/>
                    <a:pt x="108" y="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30"/>
            <p:cNvSpPr/>
            <p:nvPr/>
          </p:nvSpPr>
          <p:spPr bwMode="auto">
            <a:xfrm>
              <a:off x="2906714" y="1052513"/>
              <a:ext cx="771525" cy="136525"/>
            </a:xfrm>
            <a:custGeom>
              <a:avLst/>
              <a:gdLst>
                <a:gd name="T0" fmla="*/ 3 w 182"/>
                <a:gd name="T1" fmla="*/ 17 h 32"/>
                <a:gd name="T2" fmla="*/ 179 w 182"/>
                <a:gd name="T3" fmla="*/ 2 h 32"/>
                <a:gd name="T4" fmla="*/ 175 w 182"/>
                <a:gd name="T5" fmla="*/ 1 h 32"/>
                <a:gd name="T6" fmla="*/ 7 w 182"/>
                <a:gd name="T7" fmla="*/ 14 h 32"/>
                <a:gd name="T8" fmla="*/ 3 w 182"/>
                <a:gd name="T9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32">
                  <a:moveTo>
                    <a:pt x="3" y="17"/>
                  </a:moveTo>
                  <a:cubicBezTo>
                    <a:pt x="60" y="32"/>
                    <a:pt x="126" y="28"/>
                    <a:pt x="179" y="2"/>
                  </a:cubicBezTo>
                  <a:cubicBezTo>
                    <a:pt x="182" y="1"/>
                    <a:pt x="177" y="0"/>
                    <a:pt x="175" y="1"/>
                  </a:cubicBezTo>
                  <a:cubicBezTo>
                    <a:pt x="125" y="26"/>
                    <a:pt x="61" y="28"/>
                    <a:pt x="7" y="14"/>
                  </a:cubicBezTo>
                  <a:cubicBezTo>
                    <a:pt x="5" y="13"/>
                    <a:pt x="0" y="16"/>
                    <a:pt x="3" y="17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31"/>
            <p:cNvSpPr/>
            <p:nvPr/>
          </p:nvSpPr>
          <p:spPr bwMode="auto">
            <a:xfrm>
              <a:off x="2838451" y="1163638"/>
              <a:ext cx="928688" cy="215900"/>
            </a:xfrm>
            <a:custGeom>
              <a:avLst/>
              <a:gdLst>
                <a:gd name="T0" fmla="*/ 0 w 219"/>
                <a:gd name="T1" fmla="*/ 26 h 51"/>
                <a:gd name="T2" fmla="*/ 216 w 219"/>
                <a:gd name="T3" fmla="*/ 1 h 51"/>
                <a:gd name="T4" fmla="*/ 212 w 219"/>
                <a:gd name="T5" fmla="*/ 1 h 51"/>
                <a:gd name="T6" fmla="*/ 6 w 219"/>
                <a:gd name="T7" fmla="*/ 24 h 51"/>
                <a:gd name="T8" fmla="*/ 0 w 219"/>
                <a:gd name="T9" fmla="*/ 2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51">
                  <a:moveTo>
                    <a:pt x="0" y="26"/>
                  </a:moveTo>
                  <a:cubicBezTo>
                    <a:pt x="70" y="51"/>
                    <a:pt x="155" y="44"/>
                    <a:pt x="216" y="1"/>
                  </a:cubicBezTo>
                  <a:cubicBezTo>
                    <a:pt x="219" y="0"/>
                    <a:pt x="213" y="0"/>
                    <a:pt x="212" y="1"/>
                  </a:cubicBezTo>
                  <a:cubicBezTo>
                    <a:pt x="153" y="42"/>
                    <a:pt x="72" y="48"/>
                    <a:pt x="6" y="24"/>
                  </a:cubicBezTo>
                  <a:cubicBezTo>
                    <a:pt x="4" y="23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32"/>
            <p:cNvSpPr/>
            <p:nvPr/>
          </p:nvSpPr>
          <p:spPr bwMode="auto">
            <a:xfrm>
              <a:off x="2863851" y="1316038"/>
              <a:ext cx="928688" cy="233363"/>
            </a:xfrm>
            <a:custGeom>
              <a:avLst/>
              <a:gdLst>
                <a:gd name="T0" fmla="*/ 4 w 219"/>
                <a:gd name="T1" fmla="*/ 34 h 55"/>
                <a:gd name="T2" fmla="*/ 216 w 219"/>
                <a:gd name="T3" fmla="*/ 5 h 55"/>
                <a:gd name="T4" fmla="*/ 212 w 219"/>
                <a:gd name="T5" fmla="*/ 2 h 55"/>
                <a:gd name="T6" fmla="*/ 7 w 219"/>
                <a:gd name="T7" fmla="*/ 30 h 55"/>
                <a:gd name="T8" fmla="*/ 4 w 219"/>
                <a:gd name="T9" fmla="*/ 3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55">
                  <a:moveTo>
                    <a:pt x="4" y="34"/>
                  </a:moveTo>
                  <a:cubicBezTo>
                    <a:pt x="74" y="55"/>
                    <a:pt x="156" y="45"/>
                    <a:pt x="216" y="5"/>
                  </a:cubicBezTo>
                  <a:cubicBezTo>
                    <a:pt x="219" y="2"/>
                    <a:pt x="215" y="0"/>
                    <a:pt x="212" y="2"/>
                  </a:cubicBezTo>
                  <a:cubicBezTo>
                    <a:pt x="154" y="41"/>
                    <a:pt x="74" y="50"/>
                    <a:pt x="7" y="30"/>
                  </a:cubicBezTo>
                  <a:cubicBezTo>
                    <a:pt x="5" y="29"/>
                    <a:pt x="0" y="33"/>
                    <a:pt x="4" y="3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33"/>
            <p:cNvSpPr/>
            <p:nvPr/>
          </p:nvSpPr>
          <p:spPr bwMode="auto">
            <a:xfrm>
              <a:off x="2947989" y="1019175"/>
              <a:ext cx="230188" cy="595313"/>
            </a:xfrm>
            <a:custGeom>
              <a:avLst/>
              <a:gdLst>
                <a:gd name="T0" fmla="*/ 27 w 54"/>
                <a:gd name="T1" fmla="*/ 3 h 140"/>
                <a:gd name="T2" fmla="*/ 47 w 54"/>
                <a:gd name="T3" fmla="*/ 139 h 140"/>
                <a:gd name="T4" fmla="*/ 51 w 54"/>
                <a:gd name="T5" fmla="*/ 135 h 140"/>
                <a:gd name="T6" fmla="*/ 32 w 54"/>
                <a:gd name="T7" fmla="*/ 3 h 140"/>
                <a:gd name="T8" fmla="*/ 27 w 54"/>
                <a:gd name="T9" fmla="*/ 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40">
                  <a:moveTo>
                    <a:pt x="27" y="3"/>
                  </a:moveTo>
                  <a:cubicBezTo>
                    <a:pt x="0" y="48"/>
                    <a:pt x="2" y="106"/>
                    <a:pt x="47" y="139"/>
                  </a:cubicBezTo>
                  <a:cubicBezTo>
                    <a:pt x="49" y="140"/>
                    <a:pt x="54" y="137"/>
                    <a:pt x="51" y="135"/>
                  </a:cubicBezTo>
                  <a:cubicBezTo>
                    <a:pt x="8" y="103"/>
                    <a:pt x="6" y="47"/>
                    <a:pt x="32" y="3"/>
                  </a:cubicBezTo>
                  <a:cubicBezTo>
                    <a:pt x="34" y="0"/>
                    <a:pt x="28" y="1"/>
                    <a:pt x="27" y="3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34"/>
            <p:cNvSpPr/>
            <p:nvPr/>
          </p:nvSpPr>
          <p:spPr bwMode="auto">
            <a:xfrm>
              <a:off x="3181351" y="971550"/>
              <a:ext cx="179388" cy="655638"/>
            </a:xfrm>
            <a:custGeom>
              <a:avLst/>
              <a:gdLst>
                <a:gd name="T0" fmla="*/ 10 w 42"/>
                <a:gd name="T1" fmla="*/ 4 h 154"/>
                <a:gd name="T2" fmla="*/ 35 w 42"/>
                <a:gd name="T3" fmla="*/ 152 h 154"/>
                <a:gd name="T4" fmla="*/ 40 w 42"/>
                <a:gd name="T5" fmla="*/ 149 h 154"/>
                <a:gd name="T6" fmla="*/ 16 w 42"/>
                <a:gd name="T7" fmla="*/ 3 h 154"/>
                <a:gd name="T8" fmla="*/ 10 w 42"/>
                <a:gd name="T9" fmla="*/ 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54">
                  <a:moveTo>
                    <a:pt x="10" y="4"/>
                  </a:moveTo>
                  <a:cubicBezTo>
                    <a:pt x="0" y="52"/>
                    <a:pt x="0" y="114"/>
                    <a:pt x="35" y="152"/>
                  </a:cubicBezTo>
                  <a:cubicBezTo>
                    <a:pt x="36" y="154"/>
                    <a:pt x="42" y="152"/>
                    <a:pt x="40" y="149"/>
                  </a:cubicBezTo>
                  <a:cubicBezTo>
                    <a:pt x="6" y="112"/>
                    <a:pt x="6" y="50"/>
                    <a:pt x="16" y="3"/>
                  </a:cubicBezTo>
                  <a:cubicBezTo>
                    <a:pt x="16" y="0"/>
                    <a:pt x="10" y="1"/>
                    <a:pt x="10" y="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35"/>
            <p:cNvSpPr/>
            <p:nvPr/>
          </p:nvSpPr>
          <p:spPr bwMode="auto">
            <a:xfrm>
              <a:off x="3373439" y="971550"/>
              <a:ext cx="142875" cy="620713"/>
            </a:xfrm>
            <a:custGeom>
              <a:avLst/>
              <a:gdLst>
                <a:gd name="T0" fmla="*/ 9 w 34"/>
                <a:gd name="T1" fmla="*/ 3 h 146"/>
                <a:gd name="T2" fmla="*/ 28 w 34"/>
                <a:gd name="T3" fmla="*/ 145 h 146"/>
                <a:gd name="T4" fmla="*/ 34 w 34"/>
                <a:gd name="T5" fmla="*/ 143 h 146"/>
                <a:gd name="T6" fmla="*/ 14 w 34"/>
                <a:gd name="T7" fmla="*/ 2 h 146"/>
                <a:gd name="T8" fmla="*/ 9 w 34"/>
                <a:gd name="T9" fmla="*/ 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46">
                  <a:moveTo>
                    <a:pt x="9" y="3"/>
                  </a:moveTo>
                  <a:cubicBezTo>
                    <a:pt x="0" y="50"/>
                    <a:pt x="7" y="102"/>
                    <a:pt x="28" y="145"/>
                  </a:cubicBezTo>
                  <a:cubicBezTo>
                    <a:pt x="29" y="146"/>
                    <a:pt x="34" y="145"/>
                    <a:pt x="34" y="143"/>
                  </a:cubicBezTo>
                  <a:cubicBezTo>
                    <a:pt x="13" y="101"/>
                    <a:pt x="6" y="49"/>
                    <a:pt x="14" y="2"/>
                  </a:cubicBezTo>
                  <a:cubicBezTo>
                    <a:pt x="15" y="0"/>
                    <a:pt x="9" y="1"/>
                    <a:pt x="9" y="3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36"/>
            <p:cNvSpPr/>
            <p:nvPr/>
          </p:nvSpPr>
          <p:spPr bwMode="auto">
            <a:xfrm>
              <a:off x="3546476" y="992188"/>
              <a:ext cx="157163" cy="519113"/>
            </a:xfrm>
            <a:custGeom>
              <a:avLst/>
              <a:gdLst>
                <a:gd name="T0" fmla="*/ 0 w 37"/>
                <a:gd name="T1" fmla="*/ 3 h 122"/>
                <a:gd name="T2" fmla="*/ 29 w 37"/>
                <a:gd name="T3" fmla="*/ 120 h 122"/>
                <a:gd name="T4" fmla="*/ 35 w 37"/>
                <a:gd name="T5" fmla="*/ 117 h 122"/>
                <a:gd name="T6" fmla="*/ 6 w 37"/>
                <a:gd name="T7" fmla="*/ 3 h 122"/>
                <a:gd name="T8" fmla="*/ 0 w 37"/>
                <a:gd name="T9" fmla="*/ 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22">
                  <a:moveTo>
                    <a:pt x="0" y="3"/>
                  </a:moveTo>
                  <a:cubicBezTo>
                    <a:pt x="1" y="40"/>
                    <a:pt x="3" y="92"/>
                    <a:pt x="29" y="120"/>
                  </a:cubicBezTo>
                  <a:cubicBezTo>
                    <a:pt x="31" y="122"/>
                    <a:pt x="37" y="119"/>
                    <a:pt x="35" y="117"/>
                  </a:cubicBezTo>
                  <a:cubicBezTo>
                    <a:pt x="9" y="90"/>
                    <a:pt x="7" y="38"/>
                    <a:pt x="6" y="3"/>
                  </a:cubicBezTo>
                  <a:cubicBezTo>
                    <a:pt x="6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37"/>
            <p:cNvSpPr/>
            <p:nvPr/>
          </p:nvSpPr>
          <p:spPr bwMode="auto">
            <a:xfrm>
              <a:off x="2863851" y="2303463"/>
              <a:ext cx="966788" cy="565150"/>
            </a:xfrm>
            <a:custGeom>
              <a:avLst/>
              <a:gdLst>
                <a:gd name="T0" fmla="*/ 0 w 609"/>
                <a:gd name="T1" fmla="*/ 19 h 356"/>
                <a:gd name="T2" fmla="*/ 59 w 609"/>
                <a:gd name="T3" fmla="*/ 356 h 356"/>
                <a:gd name="T4" fmla="*/ 542 w 609"/>
                <a:gd name="T5" fmla="*/ 356 h 356"/>
                <a:gd name="T6" fmla="*/ 609 w 609"/>
                <a:gd name="T7" fmla="*/ 0 h 356"/>
                <a:gd name="T8" fmla="*/ 0 w 609"/>
                <a:gd name="T9" fmla="*/ 19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9" h="356">
                  <a:moveTo>
                    <a:pt x="0" y="19"/>
                  </a:moveTo>
                  <a:lnTo>
                    <a:pt x="59" y="356"/>
                  </a:lnTo>
                  <a:lnTo>
                    <a:pt x="542" y="356"/>
                  </a:lnTo>
                  <a:lnTo>
                    <a:pt x="609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E0A8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38"/>
            <p:cNvSpPr/>
            <p:nvPr/>
          </p:nvSpPr>
          <p:spPr bwMode="auto">
            <a:xfrm>
              <a:off x="2863851" y="2303463"/>
              <a:ext cx="966788" cy="565150"/>
            </a:xfrm>
            <a:custGeom>
              <a:avLst/>
              <a:gdLst>
                <a:gd name="T0" fmla="*/ 0 w 609"/>
                <a:gd name="T1" fmla="*/ 19 h 356"/>
                <a:gd name="T2" fmla="*/ 59 w 609"/>
                <a:gd name="T3" fmla="*/ 356 h 356"/>
                <a:gd name="T4" fmla="*/ 542 w 609"/>
                <a:gd name="T5" fmla="*/ 356 h 356"/>
                <a:gd name="T6" fmla="*/ 609 w 609"/>
                <a:gd name="T7" fmla="*/ 0 h 356"/>
                <a:gd name="T8" fmla="*/ 0 w 609"/>
                <a:gd name="T9" fmla="*/ 19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9" h="356">
                  <a:moveTo>
                    <a:pt x="0" y="19"/>
                  </a:moveTo>
                  <a:lnTo>
                    <a:pt x="59" y="356"/>
                  </a:lnTo>
                  <a:lnTo>
                    <a:pt x="542" y="356"/>
                  </a:lnTo>
                  <a:lnTo>
                    <a:pt x="609" y="0"/>
                  </a:lnTo>
                  <a:lnTo>
                    <a:pt x="0" y="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39"/>
            <p:cNvSpPr/>
            <p:nvPr/>
          </p:nvSpPr>
          <p:spPr bwMode="auto">
            <a:xfrm>
              <a:off x="2944814" y="2303463"/>
              <a:ext cx="885825" cy="565150"/>
            </a:xfrm>
            <a:custGeom>
              <a:avLst/>
              <a:gdLst>
                <a:gd name="T0" fmla="*/ 209 w 209"/>
                <a:gd name="T1" fmla="*/ 0 h 133"/>
                <a:gd name="T2" fmla="*/ 188 w 209"/>
                <a:gd name="T3" fmla="*/ 1 h 133"/>
                <a:gd name="T4" fmla="*/ 0 w 209"/>
                <a:gd name="T5" fmla="*/ 114 h 133"/>
                <a:gd name="T6" fmla="*/ 3 w 209"/>
                <a:gd name="T7" fmla="*/ 133 h 133"/>
                <a:gd name="T8" fmla="*/ 184 w 209"/>
                <a:gd name="T9" fmla="*/ 133 h 133"/>
                <a:gd name="T10" fmla="*/ 209 w 209"/>
                <a:gd name="T11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133">
                  <a:moveTo>
                    <a:pt x="209" y="0"/>
                  </a:moveTo>
                  <a:cubicBezTo>
                    <a:pt x="188" y="1"/>
                    <a:pt x="188" y="1"/>
                    <a:pt x="188" y="1"/>
                  </a:cubicBezTo>
                  <a:cubicBezTo>
                    <a:pt x="132" y="47"/>
                    <a:pt x="68" y="93"/>
                    <a:pt x="0" y="114"/>
                  </a:cubicBezTo>
                  <a:cubicBezTo>
                    <a:pt x="3" y="133"/>
                    <a:pt x="3" y="133"/>
                    <a:pt x="3" y="133"/>
                  </a:cubicBezTo>
                  <a:cubicBezTo>
                    <a:pt x="184" y="133"/>
                    <a:pt x="184" y="133"/>
                    <a:pt x="184" y="133"/>
                  </a:cubicBezTo>
                  <a:cubicBezTo>
                    <a:pt x="209" y="0"/>
                    <a:pt x="209" y="0"/>
                    <a:pt x="209" y="0"/>
                  </a:cubicBezTo>
                </a:path>
              </a:pathLst>
            </a:custGeom>
            <a:solidFill>
              <a:srgbClr val="D79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40"/>
            <p:cNvSpPr/>
            <p:nvPr/>
          </p:nvSpPr>
          <p:spPr bwMode="auto">
            <a:xfrm>
              <a:off x="2795589" y="2268538"/>
              <a:ext cx="996950" cy="582613"/>
            </a:xfrm>
            <a:custGeom>
              <a:avLst/>
              <a:gdLst>
                <a:gd name="T0" fmla="*/ 0 w 235"/>
                <a:gd name="T1" fmla="*/ 9 h 137"/>
                <a:gd name="T2" fmla="*/ 23 w 235"/>
                <a:gd name="T3" fmla="*/ 136 h 137"/>
                <a:gd name="T4" fmla="*/ 25 w 235"/>
                <a:gd name="T5" fmla="*/ 137 h 137"/>
                <a:gd name="T6" fmla="*/ 206 w 235"/>
                <a:gd name="T7" fmla="*/ 137 h 137"/>
                <a:gd name="T8" fmla="*/ 210 w 235"/>
                <a:gd name="T9" fmla="*/ 135 h 137"/>
                <a:gd name="T10" fmla="*/ 235 w 235"/>
                <a:gd name="T11" fmla="*/ 2 h 137"/>
                <a:gd name="T12" fmla="*/ 229 w 235"/>
                <a:gd name="T13" fmla="*/ 3 h 137"/>
                <a:gd name="T14" fmla="*/ 207 w 235"/>
                <a:gd name="T15" fmla="*/ 123 h 137"/>
                <a:gd name="T16" fmla="*/ 205 w 235"/>
                <a:gd name="T17" fmla="*/ 132 h 137"/>
                <a:gd name="T18" fmla="*/ 208 w 235"/>
                <a:gd name="T19" fmla="*/ 134 h 137"/>
                <a:gd name="T20" fmla="*/ 193 w 235"/>
                <a:gd name="T21" fmla="*/ 134 h 137"/>
                <a:gd name="T22" fmla="*/ 122 w 235"/>
                <a:gd name="T23" fmla="*/ 134 h 137"/>
                <a:gd name="T24" fmla="*/ 50 w 235"/>
                <a:gd name="T25" fmla="*/ 134 h 137"/>
                <a:gd name="T26" fmla="*/ 30 w 235"/>
                <a:gd name="T27" fmla="*/ 134 h 137"/>
                <a:gd name="T28" fmla="*/ 29 w 235"/>
                <a:gd name="T29" fmla="*/ 134 h 137"/>
                <a:gd name="T30" fmla="*/ 27 w 235"/>
                <a:gd name="T31" fmla="*/ 127 h 137"/>
                <a:gd name="T32" fmla="*/ 6 w 235"/>
                <a:gd name="T33" fmla="*/ 8 h 137"/>
                <a:gd name="T34" fmla="*/ 0 w 235"/>
                <a:gd name="T35" fmla="*/ 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5" h="137">
                  <a:moveTo>
                    <a:pt x="0" y="9"/>
                  </a:moveTo>
                  <a:cubicBezTo>
                    <a:pt x="8" y="52"/>
                    <a:pt x="15" y="94"/>
                    <a:pt x="23" y="136"/>
                  </a:cubicBezTo>
                  <a:cubicBezTo>
                    <a:pt x="23" y="137"/>
                    <a:pt x="24" y="137"/>
                    <a:pt x="25" y="137"/>
                  </a:cubicBezTo>
                  <a:cubicBezTo>
                    <a:pt x="85" y="137"/>
                    <a:pt x="145" y="137"/>
                    <a:pt x="206" y="137"/>
                  </a:cubicBezTo>
                  <a:cubicBezTo>
                    <a:pt x="207" y="137"/>
                    <a:pt x="210" y="136"/>
                    <a:pt x="210" y="135"/>
                  </a:cubicBezTo>
                  <a:cubicBezTo>
                    <a:pt x="218" y="91"/>
                    <a:pt x="226" y="46"/>
                    <a:pt x="235" y="2"/>
                  </a:cubicBezTo>
                  <a:cubicBezTo>
                    <a:pt x="235" y="0"/>
                    <a:pt x="229" y="1"/>
                    <a:pt x="229" y="3"/>
                  </a:cubicBezTo>
                  <a:cubicBezTo>
                    <a:pt x="221" y="43"/>
                    <a:pt x="214" y="83"/>
                    <a:pt x="207" y="123"/>
                  </a:cubicBezTo>
                  <a:cubicBezTo>
                    <a:pt x="206" y="126"/>
                    <a:pt x="205" y="129"/>
                    <a:pt x="205" y="132"/>
                  </a:cubicBezTo>
                  <a:cubicBezTo>
                    <a:pt x="204" y="137"/>
                    <a:pt x="204" y="134"/>
                    <a:pt x="208" y="134"/>
                  </a:cubicBezTo>
                  <a:cubicBezTo>
                    <a:pt x="203" y="134"/>
                    <a:pt x="198" y="134"/>
                    <a:pt x="193" y="134"/>
                  </a:cubicBezTo>
                  <a:cubicBezTo>
                    <a:pt x="169" y="134"/>
                    <a:pt x="145" y="134"/>
                    <a:pt x="122" y="134"/>
                  </a:cubicBezTo>
                  <a:cubicBezTo>
                    <a:pt x="98" y="134"/>
                    <a:pt x="74" y="134"/>
                    <a:pt x="50" y="134"/>
                  </a:cubicBezTo>
                  <a:cubicBezTo>
                    <a:pt x="43" y="134"/>
                    <a:pt x="36" y="134"/>
                    <a:pt x="30" y="134"/>
                  </a:cubicBezTo>
                  <a:cubicBezTo>
                    <a:pt x="26" y="134"/>
                    <a:pt x="28" y="134"/>
                    <a:pt x="29" y="134"/>
                  </a:cubicBezTo>
                  <a:cubicBezTo>
                    <a:pt x="28" y="132"/>
                    <a:pt x="28" y="130"/>
                    <a:pt x="27" y="127"/>
                  </a:cubicBezTo>
                  <a:cubicBezTo>
                    <a:pt x="20" y="88"/>
                    <a:pt x="13" y="48"/>
                    <a:pt x="6" y="8"/>
                  </a:cubicBezTo>
                  <a:cubicBezTo>
                    <a:pt x="6" y="6"/>
                    <a:pt x="0" y="8"/>
                    <a:pt x="0" y="9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41"/>
            <p:cNvSpPr/>
            <p:nvPr/>
          </p:nvSpPr>
          <p:spPr bwMode="auto">
            <a:xfrm>
              <a:off x="2744789" y="2055813"/>
              <a:ext cx="1195388" cy="344488"/>
            </a:xfrm>
            <a:custGeom>
              <a:avLst/>
              <a:gdLst>
                <a:gd name="T0" fmla="*/ 0 w 282"/>
                <a:gd name="T1" fmla="*/ 15 h 81"/>
                <a:gd name="T2" fmla="*/ 282 w 282"/>
                <a:gd name="T3" fmla="*/ 0 h 81"/>
                <a:gd name="T4" fmla="*/ 278 w 282"/>
                <a:gd name="T5" fmla="*/ 54 h 81"/>
                <a:gd name="T6" fmla="*/ 6 w 282"/>
                <a:gd name="T7" fmla="*/ 60 h 81"/>
                <a:gd name="T8" fmla="*/ 0 w 282"/>
                <a:gd name="T9" fmla="*/ 1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" h="81">
                  <a:moveTo>
                    <a:pt x="0" y="15"/>
                  </a:moveTo>
                  <a:cubicBezTo>
                    <a:pt x="0" y="15"/>
                    <a:pt x="121" y="44"/>
                    <a:pt x="282" y="0"/>
                  </a:cubicBezTo>
                  <a:cubicBezTo>
                    <a:pt x="278" y="54"/>
                    <a:pt x="278" y="54"/>
                    <a:pt x="278" y="54"/>
                  </a:cubicBezTo>
                  <a:cubicBezTo>
                    <a:pt x="278" y="54"/>
                    <a:pt x="110" y="81"/>
                    <a:pt x="6" y="60"/>
                  </a:cubicBezTo>
                  <a:cubicBezTo>
                    <a:pt x="6" y="60"/>
                    <a:pt x="0" y="38"/>
                    <a:pt x="0" y="15"/>
                  </a:cubicBezTo>
                  <a:close/>
                </a:path>
              </a:pathLst>
            </a:custGeom>
            <a:solidFill>
              <a:srgbClr val="B591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42"/>
            <p:cNvSpPr/>
            <p:nvPr/>
          </p:nvSpPr>
          <p:spPr bwMode="auto">
            <a:xfrm>
              <a:off x="2690814" y="2030413"/>
              <a:ext cx="1220788" cy="336550"/>
            </a:xfrm>
            <a:custGeom>
              <a:avLst/>
              <a:gdLst>
                <a:gd name="T0" fmla="*/ 1 w 288"/>
                <a:gd name="T1" fmla="*/ 17 h 79"/>
                <a:gd name="T2" fmla="*/ 116 w 288"/>
                <a:gd name="T3" fmla="*/ 27 h 79"/>
                <a:gd name="T4" fmla="*/ 226 w 288"/>
                <a:gd name="T5" fmla="*/ 16 h 79"/>
                <a:gd name="T6" fmla="*/ 282 w 288"/>
                <a:gd name="T7" fmla="*/ 3 h 79"/>
                <a:gd name="T8" fmla="*/ 280 w 288"/>
                <a:gd name="T9" fmla="*/ 35 h 79"/>
                <a:gd name="T10" fmla="*/ 279 w 288"/>
                <a:gd name="T11" fmla="*/ 48 h 79"/>
                <a:gd name="T12" fmla="*/ 282 w 288"/>
                <a:gd name="T13" fmla="*/ 55 h 79"/>
                <a:gd name="T14" fmla="*/ 267 w 288"/>
                <a:gd name="T15" fmla="*/ 57 h 79"/>
                <a:gd name="T16" fmla="*/ 186 w 288"/>
                <a:gd name="T17" fmla="*/ 65 h 79"/>
                <a:gd name="T18" fmla="*/ 76 w 288"/>
                <a:gd name="T19" fmla="*/ 67 h 79"/>
                <a:gd name="T20" fmla="*/ 17 w 288"/>
                <a:gd name="T21" fmla="*/ 61 h 79"/>
                <a:gd name="T22" fmla="*/ 7 w 288"/>
                <a:gd name="T23" fmla="*/ 15 h 79"/>
                <a:gd name="T24" fmla="*/ 1 w 288"/>
                <a:gd name="T25" fmla="*/ 17 h 79"/>
                <a:gd name="T26" fmla="*/ 7 w 288"/>
                <a:gd name="T27" fmla="*/ 62 h 79"/>
                <a:gd name="T28" fmla="*/ 8 w 288"/>
                <a:gd name="T29" fmla="*/ 63 h 79"/>
                <a:gd name="T30" fmla="*/ 281 w 288"/>
                <a:gd name="T31" fmla="*/ 56 h 79"/>
                <a:gd name="T32" fmla="*/ 284 w 288"/>
                <a:gd name="T33" fmla="*/ 55 h 79"/>
                <a:gd name="T34" fmla="*/ 288 w 288"/>
                <a:gd name="T35" fmla="*/ 0 h 79"/>
                <a:gd name="T36" fmla="*/ 285 w 288"/>
                <a:gd name="T37" fmla="*/ 0 h 79"/>
                <a:gd name="T38" fmla="*/ 6 w 288"/>
                <a:gd name="T39" fmla="*/ 15 h 79"/>
                <a:gd name="T40" fmla="*/ 1 w 288"/>
                <a:gd name="T41" fmla="*/ 1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8" h="79">
                  <a:moveTo>
                    <a:pt x="1" y="17"/>
                  </a:moveTo>
                  <a:cubicBezTo>
                    <a:pt x="38" y="26"/>
                    <a:pt x="78" y="27"/>
                    <a:pt x="116" y="27"/>
                  </a:cubicBezTo>
                  <a:cubicBezTo>
                    <a:pt x="153" y="26"/>
                    <a:pt x="190" y="22"/>
                    <a:pt x="226" y="16"/>
                  </a:cubicBezTo>
                  <a:cubicBezTo>
                    <a:pt x="232" y="15"/>
                    <a:pt x="282" y="5"/>
                    <a:pt x="282" y="3"/>
                  </a:cubicBezTo>
                  <a:cubicBezTo>
                    <a:pt x="282" y="14"/>
                    <a:pt x="281" y="24"/>
                    <a:pt x="280" y="35"/>
                  </a:cubicBezTo>
                  <a:cubicBezTo>
                    <a:pt x="280" y="39"/>
                    <a:pt x="280" y="44"/>
                    <a:pt x="279" y="48"/>
                  </a:cubicBezTo>
                  <a:cubicBezTo>
                    <a:pt x="279" y="54"/>
                    <a:pt x="277" y="55"/>
                    <a:pt x="282" y="55"/>
                  </a:cubicBezTo>
                  <a:cubicBezTo>
                    <a:pt x="277" y="55"/>
                    <a:pt x="272" y="56"/>
                    <a:pt x="267" y="57"/>
                  </a:cubicBezTo>
                  <a:cubicBezTo>
                    <a:pt x="240" y="60"/>
                    <a:pt x="213" y="63"/>
                    <a:pt x="186" y="65"/>
                  </a:cubicBezTo>
                  <a:cubicBezTo>
                    <a:pt x="149" y="68"/>
                    <a:pt x="112" y="69"/>
                    <a:pt x="76" y="67"/>
                  </a:cubicBezTo>
                  <a:cubicBezTo>
                    <a:pt x="56" y="67"/>
                    <a:pt x="37" y="65"/>
                    <a:pt x="17" y="61"/>
                  </a:cubicBezTo>
                  <a:cubicBezTo>
                    <a:pt x="6" y="59"/>
                    <a:pt x="7" y="24"/>
                    <a:pt x="7" y="15"/>
                  </a:cubicBezTo>
                  <a:cubicBezTo>
                    <a:pt x="7" y="14"/>
                    <a:pt x="1" y="15"/>
                    <a:pt x="1" y="17"/>
                  </a:cubicBezTo>
                  <a:cubicBezTo>
                    <a:pt x="1" y="32"/>
                    <a:pt x="3" y="47"/>
                    <a:pt x="7" y="62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96" y="79"/>
                    <a:pt x="192" y="70"/>
                    <a:pt x="281" y="56"/>
                  </a:cubicBezTo>
                  <a:cubicBezTo>
                    <a:pt x="282" y="56"/>
                    <a:pt x="284" y="56"/>
                    <a:pt x="284" y="55"/>
                  </a:cubicBezTo>
                  <a:cubicBezTo>
                    <a:pt x="286" y="37"/>
                    <a:pt x="287" y="18"/>
                    <a:pt x="288" y="0"/>
                  </a:cubicBezTo>
                  <a:cubicBezTo>
                    <a:pt x="288" y="0"/>
                    <a:pt x="285" y="0"/>
                    <a:pt x="285" y="0"/>
                  </a:cubicBezTo>
                  <a:cubicBezTo>
                    <a:pt x="198" y="24"/>
                    <a:pt x="96" y="37"/>
                    <a:pt x="6" y="15"/>
                  </a:cubicBezTo>
                  <a:cubicBezTo>
                    <a:pt x="5" y="15"/>
                    <a:pt x="0" y="17"/>
                    <a:pt x="1" y="17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43"/>
            <p:cNvSpPr/>
            <p:nvPr/>
          </p:nvSpPr>
          <p:spPr bwMode="auto">
            <a:xfrm>
              <a:off x="2881314" y="1843088"/>
              <a:ext cx="355600" cy="217488"/>
            </a:xfrm>
            <a:custGeom>
              <a:avLst/>
              <a:gdLst>
                <a:gd name="T0" fmla="*/ 78 w 84"/>
                <a:gd name="T1" fmla="*/ 28 h 51"/>
                <a:gd name="T2" fmla="*/ 25 w 84"/>
                <a:gd name="T3" fmla="*/ 2 h 51"/>
                <a:gd name="T4" fmla="*/ 1 w 84"/>
                <a:gd name="T5" fmla="*/ 15 h 51"/>
                <a:gd name="T6" fmla="*/ 24 w 84"/>
                <a:gd name="T7" fmla="*/ 43 h 51"/>
                <a:gd name="T8" fmla="*/ 80 w 84"/>
                <a:gd name="T9" fmla="*/ 40 h 51"/>
                <a:gd name="T10" fmla="*/ 78 w 84"/>
                <a:gd name="T11" fmla="*/ 38 h 51"/>
                <a:gd name="T12" fmla="*/ 7 w 84"/>
                <a:gd name="T13" fmla="*/ 19 h 51"/>
                <a:gd name="T14" fmla="*/ 40 w 84"/>
                <a:gd name="T15" fmla="*/ 10 h 51"/>
                <a:gd name="T16" fmla="*/ 73 w 84"/>
                <a:gd name="T17" fmla="*/ 30 h 51"/>
                <a:gd name="T18" fmla="*/ 78 w 84"/>
                <a:gd name="T19" fmla="*/ 2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51">
                  <a:moveTo>
                    <a:pt x="78" y="28"/>
                  </a:moveTo>
                  <a:cubicBezTo>
                    <a:pt x="63" y="18"/>
                    <a:pt x="44" y="3"/>
                    <a:pt x="25" y="2"/>
                  </a:cubicBezTo>
                  <a:cubicBezTo>
                    <a:pt x="17" y="2"/>
                    <a:pt x="2" y="4"/>
                    <a:pt x="1" y="15"/>
                  </a:cubicBezTo>
                  <a:cubicBezTo>
                    <a:pt x="0" y="28"/>
                    <a:pt x="13" y="38"/>
                    <a:pt x="24" y="43"/>
                  </a:cubicBezTo>
                  <a:cubicBezTo>
                    <a:pt x="42" y="51"/>
                    <a:pt x="63" y="46"/>
                    <a:pt x="80" y="40"/>
                  </a:cubicBezTo>
                  <a:cubicBezTo>
                    <a:pt x="84" y="38"/>
                    <a:pt x="81" y="38"/>
                    <a:pt x="78" y="38"/>
                  </a:cubicBezTo>
                  <a:cubicBezTo>
                    <a:pt x="56" y="47"/>
                    <a:pt x="16" y="49"/>
                    <a:pt x="7" y="19"/>
                  </a:cubicBezTo>
                  <a:cubicBezTo>
                    <a:pt x="1" y="0"/>
                    <a:pt x="30" y="6"/>
                    <a:pt x="40" y="10"/>
                  </a:cubicBezTo>
                  <a:cubicBezTo>
                    <a:pt x="51" y="15"/>
                    <a:pt x="62" y="23"/>
                    <a:pt x="73" y="30"/>
                  </a:cubicBezTo>
                  <a:cubicBezTo>
                    <a:pt x="74" y="31"/>
                    <a:pt x="79" y="28"/>
                    <a:pt x="78" y="28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44"/>
            <p:cNvSpPr/>
            <p:nvPr/>
          </p:nvSpPr>
          <p:spPr bwMode="auto">
            <a:xfrm>
              <a:off x="3143251" y="2366963"/>
              <a:ext cx="331788" cy="327025"/>
            </a:xfrm>
            <a:custGeom>
              <a:avLst/>
              <a:gdLst>
                <a:gd name="T0" fmla="*/ 36 w 78"/>
                <a:gd name="T1" fmla="*/ 30 h 77"/>
                <a:gd name="T2" fmla="*/ 64 w 78"/>
                <a:gd name="T3" fmla="*/ 16 h 77"/>
                <a:gd name="T4" fmla="*/ 33 w 78"/>
                <a:gd name="T5" fmla="*/ 77 h 77"/>
                <a:gd name="T6" fmla="*/ 5 w 78"/>
                <a:gd name="T7" fmla="*/ 23 h 77"/>
                <a:gd name="T8" fmla="*/ 36 w 78"/>
                <a:gd name="T9" fmla="*/ 3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7">
                  <a:moveTo>
                    <a:pt x="36" y="30"/>
                  </a:moveTo>
                  <a:cubicBezTo>
                    <a:pt x="36" y="30"/>
                    <a:pt x="49" y="0"/>
                    <a:pt x="64" y="16"/>
                  </a:cubicBezTo>
                  <a:cubicBezTo>
                    <a:pt x="78" y="31"/>
                    <a:pt x="47" y="50"/>
                    <a:pt x="33" y="77"/>
                  </a:cubicBezTo>
                  <a:cubicBezTo>
                    <a:pt x="33" y="77"/>
                    <a:pt x="0" y="39"/>
                    <a:pt x="5" y="23"/>
                  </a:cubicBezTo>
                  <a:cubicBezTo>
                    <a:pt x="11" y="6"/>
                    <a:pt x="29" y="7"/>
                    <a:pt x="36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45"/>
            <p:cNvSpPr/>
            <p:nvPr/>
          </p:nvSpPr>
          <p:spPr bwMode="auto">
            <a:xfrm>
              <a:off x="2498726" y="1903413"/>
              <a:ext cx="238125" cy="204788"/>
            </a:xfrm>
            <a:custGeom>
              <a:avLst/>
              <a:gdLst>
                <a:gd name="T0" fmla="*/ 32 w 56"/>
                <a:gd name="T1" fmla="*/ 46 h 48"/>
                <a:gd name="T2" fmla="*/ 16 w 56"/>
                <a:gd name="T3" fmla="*/ 39 h 48"/>
                <a:gd name="T4" fmla="*/ 18 w 56"/>
                <a:gd name="T5" fmla="*/ 6 h 48"/>
                <a:gd name="T6" fmla="*/ 38 w 56"/>
                <a:gd name="T7" fmla="*/ 9 h 48"/>
                <a:gd name="T8" fmla="*/ 41 w 56"/>
                <a:gd name="T9" fmla="*/ 26 h 48"/>
                <a:gd name="T10" fmla="*/ 30 w 56"/>
                <a:gd name="T11" fmla="*/ 33 h 48"/>
                <a:gd name="T12" fmla="*/ 24 w 56"/>
                <a:gd name="T13" fmla="*/ 26 h 48"/>
                <a:gd name="T14" fmla="*/ 24 w 56"/>
                <a:gd name="T15" fmla="*/ 18 h 48"/>
                <a:gd name="T16" fmla="*/ 31 w 56"/>
                <a:gd name="T17" fmla="*/ 18 h 48"/>
                <a:gd name="T18" fmla="*/ 33 w 56"/>
                <a:gd name="T19" fmla="*/ 24 h 48"/>
                <a:gd name="T20" fmla="*/ 29 w 56"/>
                <a:gd name="T21" fmla="*/ 27 h 48"/>
                <a:gd name="T22" fmla="*/ 32 w 56"/>
                <a:gd name="T23" fmla="*/ 12 h 48"/>
                <a:gd name="T24" fmla="*/ 18 w 56"/>
                <a:gd name="T25" fmla="*/ 25 h 48"/>
                <a:gd name="T26" fmla="*/ 46 w 56"/>
                <a:gd name="T27" fmla="*/ 12 h 48"/>
                <a:gd name="T28" fmla="*/ 25 w 56"/>
                <a:gd name="T29" fmla="*/ 1 h 48"/>
                <a:gd name="T30" fmla="*/ 4 w 56"/>
                <a:gd name="T31" fmla="*/ 23 h 48"/>
                <a:gd name="T32" fmla="*/ 27 w 56"/>
                <a:gd name="T33" fmla="*/ 48 h 48"/>
                <a:gd name="T34" fmla="*/ 32 w 56"/>
                <a:gd name="T35" fmla="*/ 4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48">
                  <a:moveTo>
                    <a:pt x="32" y="46"/>
                  </a:moveTo>
                  <a:cubicBezTo>
                    <a:pt x="26" y="45"/>
                    <a:pt x="21" y="43"/>
                    <a:pt x="16" y="39"/>
                  </a:cubicBezTo>
                  <a:cubicBezTo>
                    <a:pt x="5" y="31"/>
                    <a:pt x="9" y="14"/>
                    <a:pt x="18" y="6"/>
                  </a:cubicBezTo>
                  <a:cubicBezTo>
                    <a:pt x="24" y="0"/>
                    <a:pt x="33" y="5"/>
                    <a:pt x="38" y="9"/>
                  </a:cubicBezTo>
                  <a:cubicBezTo>
                    <a:pt x="42" y="14"/>
                    <a:pt x="44" y="20"/>
                    <a:pt x="41" y="26"/>
                  </a:cubicBezTo>
                  <a:cubicBezTo>
                    <a:pt x="39" y="31"/>
                    <a:pt x="35" y="35"/>
                    <a:pt x="30" y="33"/>
                  </a:cubicBezTo>
                  <a:cubicBezTo>
                    <a:pt x="28" y="31"/>
                    <a:pt x="26" y="29"/>
                    <a:pt x="24" y="26"/>
                  </a:cubicBezTo>
                  <a:cubicBezTo>
                    <a:pt x="23" y="23"/>
                    <a:pt x="23" y="21"/>
                    <a:pt x="24" y="18"/>
                  </a:cubicBezTo>
                  <a:cubicBezTo>
                    <a:pt x="26" y="14"/>
                    <a:pt x="29" y="15"/>
                    <a:pt x="31" y="18"/>
                  </a:cubicBezTo>
                  <a:cubicBezTo>
                    <a:pt x="33" y="20"/>
                    <a:pt x="29" y="24"/>
                    <a:pt x="33" y="24"/>
                  </a:cubicBezTo>
                  <a:cubicBezTo>
                    <a:pt x="32" y="24"/>
                    <a:pt x="26" y="26"/>
                    <a:pt x="29" y="27"/>
                  </a:cubicBezTo>
                  <a:cubicBezTo>
                    <a:pt x="38" y="27"/>
                    <a:pt x="41" y="15"/>
                    <a:pt x="32" y="12"/>
                  </a:cubicBezTo>
                  <a:cubicBezTo>
                    <a:pt x="25" y="10"/>
                    <a:pt x="16" y="18"/>
                    <a:pt x="18" y="25"/>
                  </a:cubicBezTo>
                  <a:cubicBezTo>
                    <a:pt x="22" y="47"/>
                    <a:pt x="56" y="32"/>
                    <a:pt x="46" y="12"/>
                  </a:cubicBezTo>
                  <a:cubicBezTo>
                    <a:pt x="42" y="4"/>
                    <a:pt x="33" y="0"/>
                    <a:pt x="25" y="1"/>
                  </a:cubicBezTo>
                  <a:cubicBezTo>
                    <a:pt x="13" y="3"/>
                    <a:pt x="6" y="12"/>
                    <a:pt x="4" y="23"/>
                  </a:cubicBezTo>
                  <a:cubicBezTo>
                    <a:pt x="0" y="37"/>
                    <a:pt x="15" y="46"/>
                    <a:pt x="27" y="48"/>
                  </a:cubicBezTo>
                  <a:cubicBezTo>
                    <a:pt x="29" y="48"/>
                    <a:pt x="34" y="46"/>
                    <a:pt x="32" y="46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46"/>
            <p:cNvSpPr/>
            <p:nvPr/>
          </p:nvSpPr>
          <p:spPr bwMode="auto">
            <a:xfrm>
              <a:off x="3724276" y="1724025"/>
              <a:ext cx="195263" cy="192088"/>
            </a:xfrm>
            <a:custGeom>
              <a:avLst/>
              <a:gdLst>
                <a:gd name="T0" fmla="*/ 19 w 46"/>
                <a:gd name="T1" fmla="*/ 4 h 45"/>
                <a:gd name="T2" fmla="*/ 31 w 46"/>
                <a:gd name="T3" fmla="*/ 14 h 45"/>
                <a:gd name="T4" fmla="*/ 23 w 46"/>
                <a:gd name="T5" fmla="*/ 40 h 45"/>
                <a:gd name="T6" fmla="*/ 6 w 46"/>
                <a:gd name="T7" fmla="*/ 25 h 45"/>
                <a:gd name="T8" fmla="*/ 21 w 46"/>
                <a:gd name="T9" fmla="*/ 21 h 45"/>
                <a:gd name="T10" fmla="*/ 23 w 46"/>
                <a:gd name="T11" fmla="*/ 28 h 45"/>
                <a:gd name="T12" fmla="*/ 19 w 46"/>
                <a:gd name="T13" fmla="*/ 30 h 45"/>
                <a:gd name="T14" fmla="*/ 16 w 46"/>
                <a:gd name="T15" fmla="*/ 26 h 45"/>
                <a:gd name="T16" fmla="*/ 20 w 46"/>
                <a:gd name="T17" fmla="*/ 22 h 45"/>
                <a:gd name="T18" fmla="*/ 13 w 46"/>
                <a:gd name="T19" fmla="*/ 33 h 45"/>
                <a:gd name="T20" fmla="*/ 29 w 46"/>
                <a:gd name="T21" fmla="*/ 27 h 45"/>
                <a:gd name="T22" fmla="*/ 14 w 46"/>
                <a:gd name="T23" fmla="*/ 14 h 45"/>
                <a:gd name="T24" fmla="*/ 1 w 46"/>
                <a:gd name="T25" fmla="*/ 29 h 45"/>
                <a:gd name="T26" fmla="*/ 15 w 46"/>
                <a:gd name="T27" fmla="*/ 43 h 45"/>
                <a:gd name="T28" fmla="*/ 36 w 46"/>
                <a:gd name="T29" fmla="*/ 35 h 45"/>
                <a:gd name="T30" fmla="*/ 24 w 46"/>
                <a:gd name="T31" fmla="*/ 1 h 45"/>
                <a:gd name="T32" fmla="*/ 19 w 46"/>
                <a:gd name="T33" fmla="*/ 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45">
                  <a:moveTo>
                    <a:pt x="19" y="4"/>
                  </a:moveTo>
                  <a:cubicBezTo>
                    <a:pt x="24" y="7"/>
                    <a:pt x="28" y="10"/>
                    <a:pt x="31" y="14"/>
                  </a:cubicBezTo>
                  <a:cubicBezTo>
                    <a:pt x="37" y="23"/>
                    <a:pt x="35" y="38"/>
                    <a:pt x="23" y="40"/>
                  </a:cubicBezTo>
                  <a:cubicBezTo>
                    <a:pt x="15" y="42"/>
                    <a:pt x="6" y="33"/>
                    <a:pt x="6" y="25"/>
                  </a:cubicBezTo>
                  <a:cubicBezTo>
                    <a:pt x="7" y="17"/>
                    <a:pt x="16" y="16"/>
                    <a:pt x="21" y="21"/>
                  </a:cubicBezTo>
                  <a:cubicBezTo>
                    <a:pt x="23" y="23"/>
                    <a:pt x="24" y="25"/>
                    <a:pt x="23" y="28"/>
                  </a:cubicBezTo>
                  <a:cubicBezTo>
                    <a:pt x="23" y="30"/>
                    <a:pt x="21" y="31"/>
                    <a:pt x="19" y="30"/>
                  </a:cubicBezTo>
                  <a:cubicBezTo>
                    <a:pt x="16" y="29"/>
                    <a:pt x="19" y="26"/>
                    <a:pt x="16" y="26"/>
                  </a:cubicBezTo>
                  <a:cubicBezTo>
                    <a:pt x="18" y="26"/>
                    <a:pt x="23" y="23"/>
                    <a:pt x="20" y="22"/>
                  </a:cubicBezTo>
                  <a:cubicBezTo>
                    <a:pt x="14" y="21"/>
                    <a:pt x="8" y="29"/>
                    <a:pt x="13" y="33"/>
                  </a:cubicBezTo>
                  <a:cubicBezTo>
                    <a:pt x="19" y="37"/>
                    <a:pt x="27" y="33"/>
                    <a:pt x="29" y="27"/>
                  </a:cubicBezTo>
                  <a:cubicBezTo>
                    <a:pt x="32" y="19"/>
                    <a:pt x="20" y="13"/>
                    <a:pt x="14" y="14"/>
                  </a:cubicBezTo>
                  <a:cubicBezTo>
                    <a:pt x="6" y="14"/>
                    <a:pt x="0" y="22"/>
                    <a:pt x="1" y="29"/>
                  </a:cubicBezTo>
                  <a:cubicBezTo>
                    <a:pt x="2" y="36"/>
                    <a:pt x="9" y="41"/>
                    <a:pt x="15" y="43"/>
                  </a:cubicBezTo>
                  <a:cubicBezTo>
                    <a:pt x="23" y="45"/>
                    <a:pt x="31" y="42"/>
                    <a:pt x="36" y="35"/>
                  </a:cubicBezTo>
                  <a:cubicBezTo>
                    <a:pt x="46" y="22"/>
                    <a:pt x="37" y="8"/>
                    <a:pt x="24" y="1"/>
                  </a:cubicBezTo>
                  <a:cubicBezTo>
                    <a:pt x="22" y="0"/>
                    <a:pt x="17" y="3"/>
                    <a:pt x="19" y="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47"/>
            <p:cNvSpPr/>
            <p:nvPr/>
          </p:nvSpPr>
          <p:spPr bwMode="auto">
            <a:xfrm>
              <a:off x="2295526" y="469900"/>
              <a:ext cx="446088" cy="425450"/>
            </a:xfrm>
            <a:custGeom>
              <a:avLst/>
              <a:gdLst>
                <a:gd name="T0" fmla="*/ 60 w 105"/>
                <a:gd name="T1" fmla="*/ 7 h 100"/>
                <a:gd name="T2" fmla="*/ 85 w 105"/>
                <a:gd name="T3" fmla="*/ 72 h 100"/>
                <a:gd name="T4" fmla="*/ 6 w 105"/>
                <a:gd name="T5" fmla="*/ 55 h 100"/>
                <a:gd name="T6" fmla="*/ 60 w 105"/>
                <a:gd name="T7" fmla="*/ 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" h="100">
                  <a:moveTo>
                    <a:pt x="60" y="7"/>
                  </a:moveTo>
                  <a:cubicBezTo>
                    <a:pt x="85" y="14"/>
                    <a:pt x="105" y="45"/>
                    <a:pt x="85" y="72"/>
                  </a:cubicBezTo>
                  <a:cubicBezTo>
                    <a:pt x="65" y="100"/>
                    <a:pt x="11" y="93"/>
                    <a:pt x="6" y="55"/>
                  </a:cubicBezTo>
                  <a:cubicBezTo>
                    <a:pt x="0" y="17"/>
                    <a:pt x="34" y="0"/>
                    <a:pt x="60" y="7"/>
                  </a:cubicBezTo>
                  <a:close/>
                </a:path>
              </a:pathLst>
            </a:custGeom>
            <a:solidFill>
              <a:srgbClr val="FFC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48"/>
            <p:cNvSpPr/>
            <p:nvPr/>
          </p:nvSpPr>
          <p:spPr bwMode="auto">
            <a:xfrm>
              <a:off x="2257426" y="439738"/>
              <a:ext cx="484188" cy="400050"/>
            </a:xfrm>
            <a:custGeom>
              <a:avLst/>
              <a:gdLst>
                <a:gd name="T0" fmla="*/ 64 w 114"/>
                <a:gd name="T1" fmla="*/ 8 h 94"/>
                <a:gd name="T2" fmla="*/ 95 w 114"/>
                <a:gd name="T3" fmla="*/ 59 h 94"/>
                <a:gd name="T4" fmla="*/ 40 w 114"/>
                <a:gd name="T5" fmla="*/ 84 h 94"/>
                <a:gd name="T6" fmla="*/ 15 w 114"/>
                <a:gd name="T7" fmla="*/ 41 h 94"/>
                <a:gd name="T8" fmla="*/ 65 w 114"/>
                <a:gd name="T9" fmla="*/ 8 h 94"/>
                <a:gd name="T10" fmla="*/ 69 w 114"/>
                <a:gd name="T11" fmla="*/ 5 h 94"/>
                <a:gd name="T12" fmla="*/ 15 w 114"/>
                <a:gd name="T13" fmla="*/ 24 h 94"/>
                <a:gd name="T14" fmla="*/ 36 w 114"/>
                <a:gd name="T15" fmla="*/ 86 h 94"/>
                <a:gd name="T16" fmla="*/ 90 w 114"/>
                <a:gd name="T17" fmla="*/ 77 h 94"/>
                <a:gd name="T18" fmla="*/ 69 w 114"/>
                <a:gd name="T19" fmla="*/ 5 h 94"/>
                <a:gd name="T20" fmla="*/ 64 w 114"/>
                <a:gd name="T21" fmla="*/ 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" h="94">
                  <a:moveTo>
                    <a:pt x="64" y="8"/>
                  </a:moveTo>
                  <a:cubicBezTo>
                    <a:pt x="87" y="15"/>
                    <a:pt x="101" y="36"/>
                    <a:pt x="95" y="59"/>
                  </a:cubicBezTo>
                  <a:cubicBezTo>
                    <a:pt x="90" y="84"/>
                    <a:pt x="62" y="91"/>
                    <a:pt x="40" y="84"/>
                  </a:cubicBezTo>
                  <a:cubicBezTo>
                    <a:pt x="22" y="77"/>
                    <a:pt x="14" y="59"/>
                    <a:pt x="15" y="41"/>
                  </a:cubicBezTo>
                  <a:cubicBezTo>
                    <a:pt x="16" y="16"/>
                    <a:pt x="42" y="3"/>
                    <a:pt x="65" y="8"/>
                  </a:cubicBezTo>
                  <a:cubicBezTo>
                    <a:pt x="67" y="8"/>
                    <a:pt x="72" y="6"/>
                    <a:pt x="69" y="5"/>
                  </a:cubicBezTo>
                  <a:cubicBezTo>
                    <a:pt x="49" y="0"/>
                    <a:pt x="27" y="7"/>
                    <a:pt x="15" y="24"/>
                  </a:cubicBezTo>
                  <a:cubicBezTo>
                    <a:pt x="0" y="47"/>
                    <a:pt x="13" y="76"/>
                    <a:pt x="36" y="86"/>
                  </a:cubicBezTo>
                  <a:cubicBezTo>
                    <a:pt x="52" y="94"/>
                    <a:pt x="77" y="90"/>
                    <a:pt x="90" y="77"/>
                  </a:cubicBezTo>
                  <a:cubicBezTo>
                    <a:pt x="114" y="51"/>
                    <a:pt x="100" y="15"/>
                    <a:pt x="69" y="5"/>
                  </a:cubicBezTo>
                  <a:cubicBezTo>
                    <a:pt x="68" y="5"/>
                    <a:pt x="62" y="7"/>
                    <a:pt x="64" y="8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49"/>
            <p:cNvSpPr/>
            <p:nvPr/>
          </p:nvSpPr>
          <p:spPr bwMode="auto">
            <a:xfrm>
              <a:off x="2355851" y="627063"/>
              <a:ext cx="66675" cy="33338"/>
            </a:xfrm>
            <a:custGeom>
              <a:avLst/>
              <a:gdLst>
                <a:gd name="T0" fmla="*/ 0 w 16"/>
                <a:gd name="T1" fmla="*/ 3 h 8"/>
                <a:gd name="T2" fmla="*/ 7 w 16"/>
                <a:gd name="T3" fmla="*/ 8 h 8"/>
                <a:gd name="T4" fmla="*/ 15 w 16"/>
                <a:gd name="T5" fmla="*/ 5 h 8"/>
                <a:gd name="T6" fmla="*/ 8 w 16"/>
                <a:gd name="T7" fmla="*/ 0 h 8"/>
                <a:gd name="T8" fmla="*/ 0 w 16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0" y="3"/>
                  </a:moveTo>
                  <a:cubicBezTo>
                    <a:pt x="0" y="5"/>
                    <a:pt x="3" y="7"/>
                    <a:pt x="7" y="8"/>
                  </a:cubicBezTo>
                  <a:cubicBezTo>
                    <a:pt x="12" y="8"/>
                    <a:pt x="15" y="7"/>
                    <a:pt x="15" y="5"/>
                  </a:cubicBezTo>
                  <a:cubicBezTo>
                    <a:pt x="16" y="3"/>
                    <a:pt x="13" y="1"/>
                    <a:pt x="8" y="0"/>
                  </a:cubicBezTo>
                  <a:cubicBezTo>
                    <a:pt x="4" y="0"/>
                    <a:pt x="1" y="1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50"/>
            <p:cNvSpPr/>
            <p:nvPr/>
          </p:nvSpPr>
          <p:spPr bwMode="auto">
            <a:xfrm>
              <a:off x="2574926" y="657225"/>
              <a:ext cx="68263" cy="38100"/>
            </a:xfrm>
            <a:custGeom>
              <a:avLst/>
              <a:gdLst>
                <a:gd name="T0" fmla="*/ 0 w 16"/>
                <a:gd name="T1" fmla="*/ 3 h 9"/>
                <a:gd name="T2" fmla="*/ 7 w 16"/>
                <a:gd name="T3" fmla="*/ 8 h 9"/>
                <a:gd name="T4" fmla="*/ 15 w 16"/>
                <a:gd name="T5" fmla="*/ 5 h 9"/>
                <a:gd name="T6" fmla="*/ 8 w 16"/>
                <a:gd name="T7" fmla="*/ 1 h 9"/>
                <a:gd name="T8" fmla="*/ 0 w 16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9">
                  <a:moveTo>
                    <a:pt x="0" y="3"/>
                  </a:moveTo>
                  <a:cubicBezTo>
                    <a:pt x="0" y="5"/>
                    <a:pt x="3" y="8"/>
                    <a:pt x="7" y="8"/>
                  </a:cubicBezTo>
                  <a:cubicBezTo>
                    <a:pt x="12" y="9"/>
                    <a:pt x="15" y="7"/>
                    <a:pt x="15" y="5"/>
                  </a:cubicBezTo>
                  <a:cubicBezTo>
                    <a:pt x="16" y="3"/>
                    <a:pt x="13" y="1"/>
                    <a:pt x="8" y="1"/>
                  </a:cubicBezTo>
                  <a:cubicBezTo>
                    <a:pt x="4" y="0"/>
                    <a:pt x="1" y="1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51"/>
            <p:cNvSpPr/>
            <p:nvPr/>
          </p:nvSpPr>
          <p:spPr bwMode="auto">
            <a:xfrm>
              <a:off x="2363789" y="635000"/>
              <a:ext cx="258763" cy="161925"/>
            </a:xfrm>
            <a:custGeom>
              <a:avLst/>
              <a:gdLst>
                <a:gd name="T0" fmla="*/ 54 w 61"/>
                <a:gd name="T1" fmla="*/ 11 h 38"/>
                <a:gd name="T2" fmla="*/ 9 w 61"/>
                <a:gd name="T3" fmla="*/ 3 h 38"/>
                <a:gd name="T4" fmla="*/ 3 w 61"/>
                <a:gd name="T5" fmla="*/ 4 h 38"/>
                <a:gd name="T6" fmla="*/ 60 w 61"/>
                <a:gd name="T7" fmla="*/ 10 h 38"/>
                <a:gd name="T8" fmla="*/ 54 w 61"/>
                <a:gd name="T9" fmla="*/ 1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8">
                  <a:moveTo>
                    <a:pt x="54" y="11"/>
                  </a:moveTo>
                  <a:cubicBezTo>
                    <a:pt x="52" y="34"/>
                    <a:pt x="7" y="26"/>
                    <a:pt x="9" y="3"/>
                  </a:cubicBezTo>
                  <a:cubicBezTo>
                    <a:pt x="9" y="0"/>
                    <a:pt x="3" y="1"/>
                    <a:pt x="3" y="4"/>
                  </a:cubicBezTo>
                  <a:cubicBezTo>
                    <a:pt x="0" y="33"/>
                    <a:pt x="57" y="38"/>
                    <a:pt x="60" y="10"/>
                  </a:cubicBezTo>
                  <a:cubicBezTo>
                    <a:pt x="61" y="7"/>
                    <a:pt x="55" y="8"/>
                    <a:pt x="54" y="11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52"/>
            <p:cNvSpPr/>
            <p:nvPr/>
          </p:nvSpPr>
          <p:spPr bwMode="auto">
            <a:xfrm>
              <a:off x="2584451" y="601663"/>
              <a:ext cx="46038" cy="33338"/>
            </a:xfrm>
            <a:custGeom>
              <a:avLst/>
              <a:gdLst>
                <a:gd name="T0" fmla="*/ 5 w 11"/>
                <a:gd name="T1" fmla="*/ 1 h 8"/>
                <a:gd name="T2" fmla="*/ 5 w 11"/>
                <a:gd name="T3" fmla="*/ 8 h 8"/>
                <a:gd name="T4" fmla="*/ 5 w 11"/>
                <a:gd name="T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8">
                  <a:moveTo>
                    <a:pt x="5" y="1"/>
                  </a:moveTo>
                  <a:cubicBezTo>
                    <a:pt x="9" y="0"/>
                    <a:pt x="11" y="7"/>
                    <a:pt x="5" y="8"/>
                  </a:cubicBezTo>
                  <a:cubicBezTo>
                    <a:pt x="2" y="8"/>
                    <a:pt x="0" y="2"/>
                    <a:pt x="5" y="1"/>
                  </a:cubicBezTo>
                  <a:close/>
                </a:path>
              </a:pathLst>
            </a:custGeom>
            <a:solidFill>
              <a:srgbClr val="6E27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53"/>
            <p:cNvSpPr/>
            <p:nvPr/>
          </p:nvSpPr>
          <p:spPr bwMode="auto">
            <a:xfrm>
              <a:off x="2393951" y="581025"/>
              <a:ext cx="41275" cy="33338"/>
            </a:xfrm>
            <a:custGeom>
              <a:avLst/>
              <a:gdLst>
                <a:gd name="T0" fmla="*/ 4 w 10"/>
                <a:gd name="T1" fmla="*/ 1 h 8"/>
                <a:gd name="T2" fmla="*/ 5 w 10"/>
                <a:gd name="T3" fmla="*/ 7 h 8"/>
                <a:gd name="T4" fmla="*/ 4 w 10"/>
                <a:gd name="T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8">
                  <a:moveTo>
                    <a:pt x="4" y="1"/>
                  </a:moveTo>
                  <a:cubicBezTo>
                    <a:pt x="9" y="0"/>
                    <a:pt x="10" y="7"/>
                    <a:pt x="5" y="7"/>
                  </a:cubicBezTo>
                  <a:cubicBezTo>
                    <a:pt x="1" y="8"/>
                    <a:pt x="0" y="2"/>
                    <a:pt x="4" y="1"/>
                  </a:cubicBezTo>
                  <a:close/>
                </a:path>
              </a:pathLst>
            </a:custGeom>
            <a:solidFill>
              <a:srgbClr val="6E27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54"/>
            <p:cNvSpPr/>
            <p:nvPr/>
          </p:nvSpPr>
          <p:spPr bwMode="auto">
            <a:xfrm>
              <a:off x="2295526" y="831850"/>
              <a:ext cx="76200" cy="114300"/>
            </a:xfrm>
            <a:custGeom>
              <a:avLst/>
              <a:gdLst>
                <a:gd name="T0" fmla="*/ 11 w 18"/>
                <a:gd name="T1" fmla="*/ 2 h 27"/>
                <a:gd name="T2" fmla="*/ 1 w 18"/>
                <a:gd name="T3" fmla="*/ 24 h 27"/>
                <a:gd name="T4" fmla="*/ 7 w 18"/>
                <a:gd name="T5" fmla="*/ 25 h 27"/>
                <a:gd name="T6" fmla="*/ 17 w 18"/>
                <a:gd name="T7" fmla="*/ 3 h 27"/>
                <a:gd name="T8" fmla="*/ 11 w 18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7">
                  <a:moveTo>
                    <a:pt x="11" y="2"/>
                  </a:moveTo>
                  <a:cubicBezTo>
                    <a:pt x="8" y="10"/>
                    <a:pt x="5" y="17"/>
                    <a:pt x="1" y="24"/>
                  </a:cubicBezTo>
                  <a:cubicBezTo>
                    <a:pt x="0" y="27"/>
                    <a:pt x="6" y="26"/>
                    <a:pt x="7" y="25"/>
                  </a:cubicBezTo>
                  <a:cubicBezTo>
                    <a:pt x="10" y="17"/>
                    <a:pt x="13" y="10"/>
                    <a:pt x="17" y="3"/>
                  </a:cubicBezTo>
                  <a:cubicBezTo>
                    <a:pt x="18" y="0"/>
                    <a:pt x="12" y="1"/>
                    <a:pt x="11" y="2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55"/>
            <p:cNvSpPr/>
            <p:nvPr/>
          </p:nvSpPr>
          <p:spPr bwMode="auto">
            <a:xfrm>
              <a:off x="2201864" y="754063"/>
              <a:ext cx="119063" cy="47625"/>
            </a:xfrm>
            <a:custGeom>
              <a:avLst/>
              <a:gdLst>
                <a:gd name="T0" fmla="*/ 22 w 28"/>
                <a:gd name="T1" fmla="*/ 1 h 11"/>
                <a:gd name="T2" fmla="*/ 2 w 28"/>
                <a:gd name="T3" fmla="*/ 9 h 11"/>
                <a:gd name="T4" fmla="*/ 1 w 28"/>
                <a:gd name="T5" fmla="*/ 11 h 11"/>
                <a:gd name="T6" fmla="*/ 5 w 28"/>
                <a:gd name="T7" fmla="*/ 10 h 11"/>
                <a:gd name="T8" fmla="*/ 26 w 28"/>
                <a:gd name="T9" fmla="*/ 1 h 11"/>
                <a:gd name="T10" fmla="*/ 26 w 28"/>
                <a:gd name="T11" fmla="*/ 0 h 11"/>
                <a:gd name="T12" fmla="*/ 22 w 28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1">
                  <a:moveTo>
                    <a:pt x="22" y="1"/>
                  </a:moveTo>
                  <a:cubicBezTo>
                    <a:pt x="15" y="3"/>
                    <a:pt x="8" y="6"/>
                    <a:pt x="2" y="9"/>
                  </a:cubicBezTo>
                  <a:cubicBezTo>
                    <a:pt x="1" y="10"/>
                    <a:pt x="0" y="11"/>
                    <a:pt x="1" y="11"/>
                  </a:cubicBezTo>
                  <a:cubicBezTo>
                    <a:pt x="2" y="11"/>
                    <a:pt x="4" y="11"/>
                    <a:pt x="5" y="10"/>
                  </a:cubicBezTo>
                  <a:cubicBezTo>
                    <a:pt x="12" y="7"/>
                    <a:pt x="19" y="4"/>
                    <a:pt x="26" y="1"/>
                  </a:cubicBezTo>
                  <a:cubicBezTo>
                    <a:pt x="26" y="1"/>
                    <a:pt x="28" y="0"/>
                    <a:pt x="26" y="0"/>
                  </a:cubicBezTo>
                  <a:cubicBezTo>
                    <a:pt x="25" y="0"/>
                    <a:pt x="24" y="0"/>
                    <a:pt x="22" y="1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56"/>
            <p:cNvSpPr/>
            <p:nvPr/>
          </p:nvSpPr>
          <p:spPr bwMode="auto">
            <a:xfrm>
              <a:off x="2503489" y="857250"/>
              <a:ext cx="42863" cy="119063"/>
            </a:xfrm>
            <a:custGeom>
              <a:avLst/>
              <a:gdLst>
                <a:gd name="T0" fmla="*/ 1 w 10"/>
                <a:gd name="T1" fmla="*/ 4 h 28"/>
                <a:gd name="T2" fmla="*/ 4 w 10"/>
                <a:gd name="T3" fmla="*/ 25 h 28"/>
                <a:gd name="T4" fmla="*/ 10 w 10"/>
                <a:gd name="T5" fmla="*/ 24 h 28"/>
                <a:gd name="T6" fmla="*/ 7 w 10"/>
                <a:gd name="T7" fmla="*/ 3 h 28"/>
                <a:gd name="T8" fmla="*/ 1 w 10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8">
                  <a:moveTo>
                    <a:pt x="1" y="4"/>
                  </a:moveTo>
                  <a:cubicBezTo>
                    <a:pt x="2" y="11"/>
                    <a:pt x="3" y="18"/>
                    <a:pt x="4" y="25"/>
                  </a:cubicBezTo>
                  <a:cubicBezTo>
                    <a:pt x="4" y="28"/>
                    <a:pt x="10" y="26"/>
                    <a:pt x="10" y="24"/>
                  </a:cubicBezTo>
                  <a:cubicBezTo>
                    <a:pt x="9" y="17"/>
                    <a:pt x="8" y="10"/>
                    <a:pt x="7" y="3"/>
                  </a:cubicBezTo>
                  <a:cubicBezTo>
                    <a:pt x="6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57"/>
            <p:cNvSpPr/>
            <p:nvPr/>
          </p:nvSpPr>
          <p:spPr bwMode="auto">
            <a:xfrm>
              <a:off x="2635251" y="801688"/>
              <a:ext cx="93663" cy="96838"/>
            </a:xfrm>
            <a:custGeom>
              <a:avLst/>
              <a:gdLst>
                <a:gd name="T0" fmla="*/ 1 w 22"/>
                <a:gd name="T1" fmla="*/ 3 h 23"/>
                <a:gd name="T2" fmla="*/ 15 w 22"/>
                <a:gd name="T3" fmla="*/ 22 h 23"/>
                <a:gd name="T4" fmla="*/ 21 w 22"/>
                <a:gd name="T5" fmla="*/ 19 h 23"/>
                <a:gd name="T6" fmla="*/ 7 w 22"/>
                <a:gd name="T7" fmla="*/ 1 h 23"/>
                <a:gd name="T8" fmla="*/ 1 w 22"/>
                <a:gd name="T9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1" y="3"/>
                  </a:moveTo>
                  <a:cubicBezTo>
                    <a:pt x="6" y="9"/>
                    <a:pt x="11" y="16"/>
                    <a:pt x="15" y="22"/>
                  </a:cubicBezTo>
                  <a:cubicBezTo>
                    <a:pt x="16" y="23"/>
                    <a:pt x="22" y="21"/>
                    <a:pt x="21" y="19"/>
                  </a:cubicBezTo>
                  <a:cubicBezTo>
                    <a:pt x="16" y="13"/>
                    <a:pt x="11" y="7"/>
                    <a:pt x="7" y="1"/>
                  </a:cubicBezTo>
                  <a:cubicBezTo>
                    <a:pt x="6" y="0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58"/>
            <p:cNvSpPr/>
            <p:nvPr/>
          </p:nvSpPr>
          <p:spPr bwMode="auto">
            <a:xfrm>
              <a:off x="2105026" y="631825"/>
              <a:ext cx="169863" cy="28575"/>
            </a:xfrm>
            <a:custGeom>
              <a:avLst/>
              <a:gdLst>
                <a:gd name="T0" fmla="*/ 36 w 40"/>
                <a:gd name="T1" fmla="*/ 0 h 7"/>
                <a:gd name="T2" fmla="*/ 5 w 40"/>
                <a:gd name="T3" fmla="*/ 3 h 7"/>
                <a:gd name="T4" fmla="*/ 4 w 40"/>
                <a:gd name="T5" fmla="*/ 7 h 7"/>
                <a:gd name="T6" fmla="*/ 36 w 40"/>
                <a:gd name="T7" fmla="*/ 4 h 7"/>
                <a:gd name="T8" fmla="*/ 36 w 4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6" y="0"/>
                  </a:moveTo>
                  <a:cubicBezTo>
                    <a:pt x="26" y="1"/>
                    <a:pt x="15" y="2"/>
                    <a:pt x="5" y="3"/>
                  </a:cubicBezTo>
                  <a:cubicBezTo>
                    <a:pt x="2" y="3"/>
                    <a:pt x="0" y="7"/>
                    <a:pt x="4" y="7"/>
                  </a:cubicBezTo>
                  <a:cubicBezTo>
                    <a:pt x="15" y="6"/>
                    <a:pt x="25" y="5"/>
                    <a:pt x="36" y="4"/>
                  </a:cubicBezTo>
                  <a:cubicBezTo>
                    <a:pt x="39" y="4"/>
                    <a:pt x="40" y="0"/>
                    <a:pt x="36" y="0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59"/>
            <p:cNvSpPr/>
            <p:nvPr/>
          </p:nvSpPr>
          <p:spPr bwMode="auto">
            <a:xfrm>
              <a:off x="2236789" y="414338"/>
              <a:ext cx="114300" cy="80963"/>
            </a:xfrm>
            <a:custGeom>
              <a:avLst/>
              <a:gdLst>
                <a:gd name="T0" fmla="*/ 26 w 27"/>
                <a:gd name="T1" fmla="*/ 15 h 19"/>
                <a:gd name="T2" fmla="*/ 7 w 27"/>
                <a:gd name="T3" fmla="*/ 1 h 19"/>
                <a:gd name="T4" fmla="*/ 1 w 27"/>
                <a:gd name="T5" fmla="*/ 4 h 19"/>
                <a:gd name="T6" fmla="*/ 20 w 27"/>
                <a:gd name="T7" fmla="*/ 17 h 19"/>
                <a:gd name="T8" fmla="*/ 26 w 27"/>
                <a:gd name="T9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9">
                  <a:moveTo>
                    <a:pt x="26" y="15"/>
                  </a:moveTo>
                  <a:cubicBezTo>
                    <a:pt x="19" y="11"/>
                    <a:pt x="13" y="6"/>
                    <a:pt x="7" y="1"/>
                  </a:cubicBezTo>
                  <a:cubicBezTo>
                    <a:pt x="5" y="0"/>
                    <a:pt x="0" y="3"/>
                    <a:pt x="1" y="4"/>
                  </a:cubicBezTo>
                  <a:cubicBezTo>
                    <a:pt x="8" y="8"/>
                    <a:pt x="14" y="13"/>
                    <a:pt x="20" y="17"/>
                  </a:cubicBezTo>
                  <a:cubicBezTo>
                    <a:pt x="22" y="19"/>
                    <a:pt x="27" y="16"/>
                    <a:pt x="26" y="15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60"/>
            <p:cNvSpPr/>
            <p:nvPr/>
          </p:nvSpPr>
          <p:spPr bwMode="auto">
            <a:xfrm>
              <a:off x="2444751" y="333375"/>
              <a:ext cx="28575" cy="101600"/>
            </a:xfrm>
            <a:custGeom>
              <a:avLst/>
              <a:gdLst>
                <a:gd name="T0" fmla="*/ 7 w 7"/>
                <a:gd name="T1" fmla="*/ 20 h 24"/>
                <a:gd name="T2" fmla="*/ 6 w 7"/>
                <a:gd name="T3" fmla="*/ 3 h 24"/>
                <a:gd name="T4" fmla="*/ 0 w 7"/>
                <a:gd name="T5" fmla="*/ 3 h 24"/>
                <a:gd name="T6" fmla="*/ 1 w 7"/>
                <a:gd name="T7" fmla="*/ 21 h 24"/>
                <a:gd name="T8" fmla="*/ 7 w 7"/>
                <a:gd name="T9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4">
                  <a:moveTo>
                    <a:pt x="7" y="20"/>
                  </a:moveTo>
                  <a:cubicBezTo>
                    <a:pt x="6" y="15"/>
                    <a:pt x="6" y="9"/>
                    <a:pt x="6" y="3"/>
                  </a:cubicBezTo>
                  <a:cubicBezTo>
                    <a:pt x="6" y="0"/>
                    <a:pt x="0" y="1"/>
                    <a:pt x="0" y="3"/>
                  </a:cubicBezTo>
                  <a:cubicBezTo>
                    <a:pt x="0" y="9"/>
                    <a:pt x="1" y="15"/>
                    <a:pt x="1" y="21"/>
                  </a:cubicBezTo>
                  <a:cubicBezTo>
                    <a:pt x="1" y="24"/>
                    <a:pt x="7" y="23"/>
                    <a:pt x="7" y="20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61"/>
            <p:cNvSpPr/>
            <p:nvPr/>
          </p:nvSpPr>
          <p:spPr bwMode="auto">
            <a:xfrm>
              <a:off x="2574926" y="338138"/>
              <a:ext cx="85725" cy="119063"/>
            </a:xfrm>
            <a:custGeom>
              <a:avLst/>
              <a:gdLst>
                <a:gd name="T0" fmla="*/ 6 w 20"/>
                <a:gd name="T1" fmla="*/ 25 h 28"/>
                <a:gd name="T2" fmla="*/ 19 w 20"/>
                <a:gd name="T3" fmla="*/ 1 h 28"/>
                <a:gd name="T4" fmla="*/ 14 w 20"/>
                <a:gd name="T5" fmla="*/ 2 h 28"/>
                <a:gd name="T6" fmla="*/ 0 w 20"/>
                <a:gd name="T7" fmla="*/ 26 h 28"/>
                <a:gd name="T8" fmla="*/ 6 w 20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8">
                  <a:moveTo>
                    <a:pt x="6" y="25"/>
                  </a:moveTo>
                  <a:cubicBezTo>
                    <a:pt x="10" y="17"/>
                    <a:pt x="15" y="9"/>
                    <a:pt x="19" y="1"/>
                  </a:cubicBezTo>
                  <a:cubicBezTo>
                    <a:pt x="20" y="0"/>
                    <a:pt x="14" y="0"/>
                    <a:pt x="14" y="2"/>
                  </a:cubicBezTo>
                  <a:cubicBezTo>
                    <a:pt x="9" y="10"/>
                    <a:pt x="5" y="18"/>
                    <a:pt x="0" y="26"/>
                  </a:cubicBezTo>
                  <a:cubicBezTo>
                    <a:pt x="0" y="28"/>
                    <a:pt x="5" y="27"/>
                    <a:pt x="6" y="25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62"/>
            <p:cNvSpPr/>
            <p:nvPr/>
          </p:nvSpPr>
          <p:spPr bwMode="auto">
            <a:xfrm>
              <a:off x="2673351" y="465138"/>
              <a:ext cx="144463" cy="76200"/>
            </a:xfrm>
            <a:custGeom>
              <a:avLst/>
              <a:gdLst>
                <a:gd name="T0" fmla="*/ 7 w 34"/>
                <a:gd name="T1" fmla="*/ 17 h 18"/>
                <a:gd name="T2" fmla="*/ 31 w 34"/>
                <a:gd name="T3" fmla="*/ 3 h 18"/>
                <a:gd name="T4" fmla="*/ 27 w 34"/>
                <a:gd name="T5" fmla="*/ 1 h 18"/>
                <a:gd name="T6" fmla="*/ 3 w 34"/>
                <a:gd name="T7" fmla="*/ 14 h 18"/>
                <a:gd name="T8" fmla="*/ 7 w 34"/>
                <a:gd name="T9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">
                  <a:moveTo>
                    <a:pt x="7" y="17"/>
                  </a:moveTo>
                  <a:cubicBezTo>
                    <a:pt x="15" y="12"/>
                    <a:pt x="23" y="8"/>
                    <a:pt x="31" y="3"/>
                  </a:cubicBezTo>
                  <a:cubicBezTo>
                    <a:pt x="34" y="1"/>
                    <a:pt x="29" y="0"/>
                    <a:pt x="27" y="1"/>
                  </a:cubicBezTo>
                  <a:cubicBezTo>
                    <a:pt x="19" y="5"/>
                    <a:pt x="11" y="10"/>
                    <a:pt x="3" y="14"/>
                  </a:cubicBezTo>
                  <a:cubicBezTo>
                    <a:pt x="0" y="16"/>
                    <a:pt x="5" y="18"/>
                    <a:pt x="7" y="17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63"/>
            <p:cNvSpPr/>
            <p:nvPr/>
          </p:nvSpPr>
          <p:spPr bwMode="auto">
            <a:xfrm>
              <a:off x="2716214" y="690563"/>
              <a:ext cx="122238" cy="47625"/>
            </a:xfrm>
            <a:custGeom>
              <a:avLst/>
              <a:gdLst>
                <a:gd name="T0" fmla="*/ 1 w 29"/>
                <a:gd name="T1" fmla="*/ 2 h 11"/>
                <a:gd name="T2" fmla="*/ 22 w 29"/>
                <a:gd name="T3" fmla="*/ 10 h 11"/>
                <a:gd name="T4" fmla="*/ 26 w 29"/>
                <a:gd name="T5" fmla="*/ 10 h 11"/>
                <a:gd name="T6" fmla="*/ 28 w 29"/>
                <a:gd name="T7" fmla="*/ 8 h 11"/>
                <a:gd name="T8" fmla="*/ 6 w 29"/>
                <a:gd name="T9" fmla="*/ 0 h 11"/>
                <a:gd name="T10" fmla="*/ 2 w 29"/>
                <a:gd name="T11" fmla="*/ 1 h 11"/>
                <a:gd name="T12" fmla="*/ 1 w 29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11">
                  <a:moveTo>
                    <a:pt x="1" y="2"/>
                  </a:moveTo>
                  <a:cubicBezTo>
                    <a:pt x="8" y="5"/>
                    <a:pt x="15" y="8"/>
                    <a:pt x="22" y="10"/>
                  </a:cubicBezTo>
                  <a:cubicBezTo>
                    <a:pt x="23" y="11"/>
                    <a:pt x="25" y="10"/>
                    <a:pt x="26" y="10"/>
                  </a:cubicBezTo>
                  <a:cubicBezTo>
                    <a:pt x="26" y="10"/>
                    <a:pt x="29" y="9"/>
                    <a:pt x="28" y="8"/>
                  </a:cubicBezTo>
                  <a:cubicBezTo>
                    <a:pt x="20" y="6"/>
                    <a:pt x="13" y="3"/>
                    <a:pt x="6" y="0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2" y="1"/>
                    <a:pt x="0" y="2"/>
                    <a:pt x="1" y="2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64"/>
            <p:cNvSpPr/>
            <p:nvPr/>
          </p:nvSpPr>
          <p:spPr bwMode="auto">
            <a:xfrm>
              <a:off x="2665414" y="1019175"/>
              <a:ext cx="198438" cy="284163"/>
            </a:xfrm>
            <a:custGeom>
              <a:avLst/>
              <a:gdLst>
                <a:gd name="T0" fmla="*/ 36 w 47"/>
                <a:gd name="T1" fmla="*/ 0 h 67"/>
                <a:gd name="T2" fmla="*/ 32 w 47"/>
                <a:gd name="T3" fmla="*/ 0 h 67"/>
                <a:gd name="T4" fmla="*/ 9 w 47"/>
                <a:gd name="T5" fmla="*/ 23 h 67"/>
                <a:gd name="T6" fmla="*/ 7 w 47"/>
                <a:gd name="T7" fmla="*/ 60 h 67"/>
                <a:gd name="T8" fmla="*/ 16 w 47"/>
                <a:gd name="T9" fmla="*/ 67 h 67"/>
                <a:gd name="T10" fmla="*/ 16 w 47"/>
                <a:gd name="T11" fmla="*/ 67 h 67"/>
                <a:gd name="T12" fmla="*/ 19 w 47"/>
                <a:gd name="T13" fmla="*/ 66 h 67"/>
                <a:gd name="T14" fmla="*/ 20 w 47"/>
                <a:gd name="T15" fmla="*/ 53 h 67"/>
                <a:gd name="T16" fmla="*/ 32 w 47"/>
                <a:gd name="T17" fmla="*/ 20 h 67"/>
                <a:gd name="T18" fmla="*/ 47 w 47"/>
                <a:gd name="T19" fmla="*/ 5 h 67"/>
                <a:gd name="T20" fmla="*/ 36 w 47"/>
                <a:gd name="T2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67">
                  <a:moveTo>
                    <a:pt x="36" y="0"/>
                  </a:moveTo>
                  <a:cubicBezTo>
                    <a:pt x="34" y="0"/>
                    <a:pt x="33" y="0"/>
                    <a:pt x="32" y="0"/>
                  </a:cubicBezTo>
                  <a:cubicBezTo>
                    <a:pt x="22" y="2"/>
                    <a:pt x="14" y="14"/>
                    <a:pt x="9" y="23"/>
                  </a:cubicBezTo>
                  <a:cubicBezTo>
                    <a:pt x="4" y="33"/>
                    <a:pt x="0" y="50"/>
                    <a:pt x="7" y="60"/>
                  </a:cubicBezTo>
                  <a:cubicBezTo>
                    <a:pt x="9" y="63"/>
                    <a:pt x="12" y="67"/>
                    <a:pt x="16" y="67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7" y="67"/>
                    <a:pt x="18" y="67"/>
                    <a:pt x="19" y="66"/>
                  </a:cubicBezTo>
                  <a:cubicBezTo>
                    <a:pt x="23" y="63"/>
                    <a:pt x="20" y="57"/>
                    <a:pt x="20" y="53"/>
                  </a:cubicBezTo>
                  <a:cubicBezTo>
                    <a:pt x="19" y="40"/>
                    <a:pt x="23" y="29"/>
                    <a:pt x="32" y="20"/>
                  </a:cubicBezTo>
                  <a:cubicBezTo>
                    <a:pt x="37" y="15"/>
                    <a:pt x="43" y="11"/>
                    <a:pt x="47" y="5"/>
                  </a:cubicBezTo>
                  <a:cubicBezTo>
                    <a:pt x="45" y="1"/>
                    <a:pt x="40" y="0"/>
                    <a:pt x="36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65"/>
            <p:cNvSpPr/>
            <p:nvPr/>
          </p:nvSpPr>
          <p:spPr bwMode="auto">
            <a:xfrm>
              <a:off x="2767014" y="1579563"/>
              <a:ext cx="198438" cy="149225"/>
            </a:xfrm>
            <a:custGeom>
              <a:avLst/>
              <a:gdLst>
                <a:gd name="T0" fmla="*/ 5 w 47"/>
                <a:gd name="T1" fmla="*/ 0 h 35"/>
                <a:gd name="T2" fmla="*/ 1 w 47"/>
                <a:gd name="T3" fmla="*/ 15 h 35"/>
                <a:gd name="T4" fmla="*/ 19 w 47"/>
                <a:gd name="T5" fmla="*/ 35 h 35"/>
                <a:gd name="T6" fmla="*/ 22 w 47"/>
                <a:gd name="T7" fmla="*/ 34 h 35"/>
                <a:gd name="T8" fmla="*/ 47 w 47"/>
                <a:gd name="T9" fmla="*/ 27 h 35"/>
                <a:gd name="T10" fmla="*/ 21 w 47"/>
                <a:gd name="T11" fmla="*/ 16 h 35"/>
                <a:gd name="T12" fmla="*/ 5 w 47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35">
                  <a:moveTo>
                    <a:pt x="5" y="0"/>
                  </a:moveTo>
                  <a:cubicBezTo>
                    <a:pt x="1" y="4"/>
                    <a:pt x="0" y="10"/>
                    <a:pt x="1" y="15"/>
                  </a:cubicBezTo>
                  <a:cubicBezTo>
                    <a:pt x="3" y="24"/>
                    <a:pt x="11" y="30"/>
                    <a:pt x="19" y="35"/>
                  </a:cubicBezTo>
                  <a:cubicBezTo>
                    <a:pt x="21" y="35"/>
                    <a:pt x="22" y="34"/>
                    <a:pt x="22" y="34"/>
                  </a:cubicBezTo>
                  <a:cubicBezTo>
                    <a:pt x="31" y="32"/>
                    <a:pt x="39" y="29"/>
                    <a:pt x="47" y="27"/>
                  </a:cubicBezTo>
                  <a:cubicBezTo>
                    <a:pt x="37" y="26"/>
                    <a:pt x="28" y="23"/>
                    <a:pt x="21" y="16"/>
                  </a:cubicBezTo>
                  <a:cubicBezTo>
                    <a:pt x="15" y="11"/>
                    <a:pt x="11" y="4"/>
                    <a:pt x="5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66"/>
            <p:cNvSpPr/>
            <p:nvPr/>
          </p:nvSpPr>
          <p:spPr bwMode="auto">
            <a:xfrm>
              <a:off x="2846389" y="1690688"/>
              <a:ext cx="212725" cy="76200"/>
            </a:xfrm>
            <a:custGeom>
              <a:avLst/>
              <a:gdLst>
                <a:gd name="T0" fmla="*/ 44 w 50"/>
                <a:gd name="T1" fmla="*/ 0 h 18"/>
                <a:gd name="T2" fmla="*/ 35 w 50"/>
                <a:gd name="T3" fmla="*/ 1 h 18"/>
                <a:gd name="T4" fmla="*/ 32 w 50"/>
                <a:gd name="T5" fmla="*/ 1 h 18"/>
                <a:gd name="T6" fmla="*/ 28 w 50"/>
                <a:gd name="T7" fmla="*/ 1 h 18"/>
                <a:gd name="T8" fmla="*/ 3 w 50"/>
                <a:gd name="T9" fmla="*/ 8 h 18"/>
                <a:gd name="T10" fmla="*/ 0 w 50"/>
                <a:gd name="T11" fmla="*/ 9 h 18"/>
                <a:gd name="T12" fmla="*/ 5 w 50"/>
                <a:gd name="T13" fmla="*/ 12 h 18"/>
                <a:gd name="T14" fmla="*/ 28 w 50"/>
                <a:gd name="T15" fmla="*/ 18 h 18"/>
                <a:gd name="T16" fmla="*/ 43 w 50"/>
                <a:gd name="T17" fmla="*/ 14 h 18"/>
                <a:gd name="T18" fmla="*/ 50 w 50"/>
                <a:gd name="T19" fmla="*/ 5 h 18"/>
                <a:gd name="T20" fmla="*/ 48 w 50"/>
                <a:gd name="T21" fmla="*/ 1 h 18"/>
                <a:gd name="T22" fmla="*/ 44 w 50"/>
                <a:gd name="T2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" h="18">
                  <a:moveTo>
                    <a:pt x="44" y="0"/>
                  </a:moveTo>
                  <a:cubicBezTo>
                    <a:pt x="41" y="0"/>
                    <a:pt x="37" y="1"/>
                    <a:pt x="35" y="1"/>
                  </a:cubicBezTo>
                  <a:cubicBezTo>
                    <a:pt x="34" y="1"/>
                    <a:pt x="33" y="1"/>
                    <a:pt x="32" y="1"/>
                  </a:cubicBezTo>
                  <a:cubicBezTo>
                    <a:pt x="30" y="1"/>
                    <a:pt x="29" y="1"/>
                    <a:pt x="28" y="1"/>
                  </a:cubicBezTo>
                  <a:cubicBezTo>
                    <a:pt x="20" y="3"/>
                    <a:pt x="12" y="6"/>
                    <a:pt x="3" y="8"/>
                  </a:cubicBezTo>
                  <a:cubicBezTo>
                    <a:pt x="3" y="8"/>
                    <a:pt x="2" y="9"/>
                    <a:pt x="0" y="9"/>
                  </a:cubicBezTo>
                  <a:cubicBezTo>
                    <a:pt x="2" y="10"/>
                    <a:pt x="3" y="11"/>
                    <a:pt x="5" y="12"/>
                  </a:cubicBezTo>
                  <a:cubicBezTo>
                    <a:pt x="12" y="15"/>
                    <a:pt x="20" y="18"/>
                    <a:pt x="28" y="18"/>
                  </a:cubicBezTo>
                  <a:cubicBezTo>
                    <a:pt x="34" y="18"/>
                    <a:pt x="39" y="17"/>
                    <a:pt x="43" y="14"/>
                  </a:cubicBezTo>
                  <a:cubicBezTo>
                    <a:pt x="46" y="12"/>
                    <a:pt x="49" y="8"/>
                    <a:pt x="50" y="5"/>
                  </a:cubicBezTo>
                  <a:cubicBezTo>
                    <a:pt x="50" y="3"/>
                    <a:pt x="49" y="2"/>
                    <a:pt x="48" y="1"/>
                  </a:cubicBezTo>
                  <a:cubicBezTo>
                    <a:pt x="47" y="0"/>
                    <a:pt x="45" y="0"/>
                    <a:pt x="44" y="0"/>
                  </a:cubicBezTo>
                </a:path>
              </a:pathLst>
            </a:custGeom>
            <a:solidFill>
              <a:srgbClr val="FEE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67"/>
            <p:cNvSpPr/>
            <p:nvPr/>
          </p:nvSpPr>
          <p:spPr bwMode="auto">
            <a:xfrm>
              <a:off x="3287714" y="1655763"/>
              <a:ext cx="309563" cy="141288"/>
            </a:xfrm>
            <a:custGeom>
              <a:avLst/>
              <a:gdLst>
                <a:gd name="T0" fmla="*/ 67 w 73"/>
                <a:gd name="T1" fmla="*/ 0 h 33"/>
                <a:gd name="T2" fmla="*/ 57 w 73"/>
                <a:gd name="T3" fmla="*/ 7 h 33"/>
                <a:gd name="T4" fmla="*/ 30 w 73"/>
                <a:gd name="T5" fmla="*/ 17 h 33"/>
                <a:gd name="T6" fmla="*/ 23 w 73"/>
                <a:gd name="T7" fmla="*/ 16 h 33"/>
                <a:gd name="T8" fmla="*/ 2 w 73"/>
                <a:gd name="T9" fmla="*/ 12 h 33"/>
                <a:gd name="T10" fmla="*/ 7 w 73"/>
                <a:gd name="T11" fmla="*/ 26 h 33"/>
                <a:gd name="T12" fmla="*/ 28 w 73"/>
                <a:gd name="T13" fmla="*/ 33 h 33"/>
                <a:gd name="T14" fmla="*/ 38 w 73"/>
                <a:gd name="T15" fmla="*/ 33 h 33"/>
                <a:gd name="T16" fmla="*/ 71 w 73"/>
                <a:gd name="T17" fmla="*/ 13 h 33"/>
                <a:gd name="T18" fmla="*/ 71 w 73"/>
                <a:gd name="T19" fmla="*/ 2 h 33"/>
                <a:gd name="T20" fmla="*/ 68 w 73"/>
                <a:gd name="T21" fmla="*/ 0 h 33"/>
                <a:gd name="T22" fmla="*/ 67 w 73"/>
                <a:gd name="T2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" h="33">
                  <a:moveTo>
                    <a:pt x="67" y="0"/>
                  </a:moveTo>
                  <a:cubicBezTo>
                    <a:pt x="63" y="0"/>
                    <a:pt x="60" y="5"/>
                    <a:pt x="57" y="7"/>
                  </a:cubicBezTo>
                  <a:cubicBezTo>
                    <a:pt x="49" y="13"/>
                    <a:pt x="40" y="17"/>
                    <a:pt x="30" y="17"/>
                  </a:cubicBezTo>
                  <a:cubicBezTo>
                    <a:pt x="28" y="17"/>
                    <a:pt x="25" y="16"/>
                    <a:pt x="23" y="16"/>
                  </a:cubicBezTo>
                  <a:cubicBezTo>
                    <a:pt x="16" y="15"/>
                    <a:pt x="9" y="12"/>
                    <a:pt x="2" y="12"/>
                  </a:cubicBezTo>
                  <a:cubicBezTo>
                    <a:pt x="0" y="17"/>
                    <a:pt x="3" y="23"/>
                    <a:pt x="7" y="26"/>
                  </a:cubicBezTo>
                  <a:cubicBezTo>
                    <a:pt x="12" y="32"/>
                    <a:pt x="20" y="33"/>
                    <a:pt x="28" y="33"/>
                  </a:cubicBezTo>
                  <a:cubicBezTo>
                    <a:pt x="32" y="33"/>
                    <a:pt x="35" y="33"/>
                    <a:pt x="38" y="33"/>
                  </a:cubicBezTo>
                  <a:cubicBezTo>
                    <a:pt x="50" y="31"/>
                    <a:pt x="66" y="26"/>
                    <a:pt x="71" y="13"/>
                  </a:cubicBezTo>
                  <a:cubicBezTo>
                    <a:pt x="72" y="10"/>
                    <a:pt x="73" y="5"/>
                    <a:pt x="71" y="2"/>
                  </a:cubicBezTo>
                  <a:cubicBezTo>
                    <a:pt x="71" y="1"/>
                    <a:pt x="70" y="1"/>
                    <a:pt x="68" y="0"/>
                  </a:cubicBezTo>
                  <a:cubicBezTo>
                    <a:pt x="68" y="0"/>
                    <a:pt x="68" y="0"/>
                    <a:pt x="67" y="0"/>
                  </a:cubicBezTo>
                </a:path>
              </a:pathLst>
            </a:custGeom>
            <a:solidFill>
              <a:srgbClr val="FEE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68"/>
            <p:cNvSpPr/>
            <p:nvPr/>
          </p:nvSpPr>
          <p:spPr bwMode="auto">
            <a:xfrm>
              <a:off x="3759201" y="1308100"/>
              <a:ext cx="211138" cy="280988"/>
            </a:xfrm>
            <a:custGeom>
              <a:avLst/>
              <a:gdLst>
                <a:gd name="T0" fmla="*/ 34 w 50"/>
                <a:gd name="T1" fmla="*/ 0 h 66"/>
                <a:gd name="T2" fmla="*/ 31 w 50"/>
                <a:gd name="T3" fmla="*/ 1 h 66"/>
                <a:gd name="T4" fmla="*/ 30 w 50"/>
                <a:gd name="T5" fmla="*/ 14 h 66"/>
                <a:gd name="T6" fmla="*/ 17 w 50"/>
                <a:gd name="T7" fmla="*/ 47 h 66"/>
                <a:gd name="T8" fmla="*/ 0 w 50"/>
                <a:gd name="T9" fmla="*/ 61 h 66"/>
                <a:gd name="T10" fmla="*/ 13 w 50"/>
                <a:gd name="T11" fmla="*/ 66 h 66"/>
                <a:gd name="T12" fmla="*/ 15 w 50"/>
                <a:gd name="T13" fmla="*/ 66 h 66"/>
                <a:gd name="T14" fmla="*/ 39 w 50"/>
                <a:gd name="T15" fmla="*/ 45 h 66"/>
                <a:gd name="T16" fmla="*/ 43 w 50"/>
                <a:gd name="T17" fmla="*/ 7 h 66"/>
                <a:gd name="T18" fmla="*/ 34 w 50"/>
                <a:gd name="T19" fmla="*/ 0 h 66"/>
                <a:gd name="T20" fmla="*/ 34 w 5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66">
                  <a:moveTo>
                    <a:pt x="34" y="0"/>
                  </a:moveTo>
                  <a:cubicBezTo>
                    <a:pt x="33" y="0"/>
                    <a:pt x="32" y="0"/>
                    <a:pt x="31" y="1"/>
                  </a:cubicBezTo>
                  <a:cubicBezTo>
                    <a:pt x="27" y="4"/>
                    <a:pt x="30" y="10"/>
                    <a:pt x="30" y="14"/>
                  </a:cubicBezTo>
                  <a:cubicBezTo>
                    <a:pt x="29" y="26"/>
                    <a:pt x="26" y="38"/>
                    <a:pt x="17" y="47"/>
                  </a:cubicBezTo>
                  <a:cubicBezTo>
                    <a:pt x="11" y="52"/>
                    <a:pt x="5" y="55"/>
                    <a:pt x="0" y="61"/>
                  </a:cubicBezTo>
                  <a:cubicBezTo>
                    <a:pt x="3" y="65"/>
                    <a:pt x="8" y="66"/>
                    <a:pt x="13" y="66"/>
                  </a:cubicBezTo>
                  <a:cubicBezTo>
                    <a:pt x="13" y="66"/>
                    <a:pt x="14" y="66"/>
                    <a:pt x="15" y="66"/>
                  </a:cubicBezTo>
                  <a:cubicBezTo>
                    <a:pt x="26" y="65"/>
                    <a:pt x="34" y="53"/>
                    <a:pt x="39" y="45"/>
                  </a:cubicBezTo>
                  <a:cubicBezTo>
                    <a:pt x="45" y="34"/>
                    <a:pt x="50" y="18"/>
                    <a:pt x="43" y="7"/>
                  </a:cubicBezTo>
                  <a:cubicBezTo>
                    <a:pt x="41" y="4"/>
                    <a:pt x="38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FEE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69"/>
            <p:cNvSpPr/>
            <p:nvPr/>
          </p:nvSpPr>
          <p:spPr bwMode="auto">
            <a:xfrm>
              <a:off x="3089276" y="784225"/>
              <a:ext cx="309563" cy="141288"/>
            </a:xfrm>
            <a:custGeom>
              <a:avLst/>
              <a:gdLst>
                <a:gd name="T0" fmla="*/ 44 w 73"/>
                <a:gd name="T1" fmla="*/ 0 h 33"/>
                <a:gd name="T2" fmla="*/ 36 w 73"/>
                <a:gd name="T3" fmla="*/ 1 h 33"/>
                <a:gd name="T4" fmla="*/ 3 w 73"/>
                <a:gd name="T5" fmla="*/ 19 h 33"/>
                <a:gd name="T6" fmla="*/ 2 w 73"/>
                <a:gd name="T7" fmla="*/ 31 h 33"/>
                <a:gd name="T8" fmla="*/ 5 w 73"/>
                <a:gd name="T9" fmla="*/ 33 h 33"/>
                <a:gd name="T10" fmla="*/ 6 w 73"/>
                <a:gd name="T11" fmla="*/ 33 h 33"/>
                <a:gd name="T12" fmla="*/ 16 w 73"/>
                <a:gd name="T13" fmla="*/ 26 h 33"/>
                <a:gd name="T14" fmla="*/ 43 w 73"/>
                <a:gd name="T15" fmla="*/ 17 h 33"/>
                <a:gd name="T16" fmla="*/ 50 w 73"/>
                <a:gd name="T17" fmla="*/ 18 h 33"/>
                <a:gd name="T18" fmla="*/ 72 w 73"/>
                <a:gd name="T19" fmla="*/ 22 h 33"/>
                <a:gd name="T20" fmla="*/ 67 w 73"/>
                <a:gd name="T21" fmla="*/ 7 h 33"/>
                <a:gd name="T22" fmla="*/ 44 w 73"/>
                <a:gd name="T2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" h="33">
                  <a:moveTo>
                    <a:pt x="44" y="0"/>
                  </a:moveTo>
                  <a:cubicBezTo>
                    <a:pt x="41" y="0"/>
                    <a:pt x="38" y="0"/>
                    <a:pt x="36" y="1"/>
                  </a:cubicBezTo>
                  <a:cubicBezTo>
                    <a:pt x="24" y="2"/>
                    <a:pt x="8" y="7"/>
                    <a:pt x="3" y="19"/>
                  </a:cubicBezTo>
                  <a:cubicBezTo>
                    <a:pt x="1" y="22"/>
                    <a:pt x="0" y="28"/>
                    <a:pt x="2" y="31"/>
                  </a:cubicBezTo>
                  <a:cubicBezTo>
                    <a:pt x="3" y="32"/>
                    <a:pt x="3" y="32"/>
                    <a:pt x="5" y="33"/>
                  </a:cubicBezTo>
                  <a:cubicBezTo>
                    <a:pt x="5" y="33"/>
                    <a:pt x="6" y="33"/>
                    <a:pt x="6" y="33"/>
                  </a:cubicBezTo>
                  <a:cubicBezTo>
                    <a:pt x="10" y="33"/>
                    <a:pt x="14" y="28"/>
                    <a:pt x="16" y="26"/>
                  </a:cubicBezTo>
                  <a:cubicBezTo>
                    <a:pt x="24" y="20"/>
                    <a:pt x="33" y="17"/>
                    <a:pt x="43" y="17"/>
                  </a:cubicBezTo>
                  <a:cubicBezTo>
                    <a:pt x="45" y="17"/>
                    <a:pt x="48" y="17"/>
                    <a:pt x="50" y="18"/>
                  </a:cubicBezTo>
                  <a:cubicBezTo>
                    <a:pt x="57" y="19"/>
                    <a:pt x="64" y="22"/>
                    <a:pt x="72" y="22"/>
                  </a:cubicBezTo>
                  <a:cubicBezTo>
                    <a:pt x="73" y="17"/>
                    <a:pt x="70" y="11"/>
                    <a:pt x="67" y="7"/>
                  </a:cubicBezTo>
                  <a:cubicBezTo>
                    <a:pt x="61" y="2"/>
                    <a:pt x="53" y="0"/>
                    <a:pt x="44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70"/>
            <p:cNvSpPr/>
            <p:nvPr/>
          </p:nvSpPr>
          <p:spPr bwMode="auto">
            <a:xfrm>
              <a:off x="3630614" y="890588"/>
              <a:ext cx="258763" cy="242888"/>
            </a:xfrm>
            <a:custGeom>
              <a:avLst/>
              <a:gdLst>
                <a:gd name="T0" fmla="*/ 16 w 61"/>
                <a:gd name="T1" fmla="*/ 0 h 57"/>
                <a:gd name="T2" fmla="*/ 10 w 61"/>
                <a:gd name="T3" fmla="*/ 1 h 57"/>
                <a:gd name="T4" fmla="*/ 1 w 61"/>
                <a:gd name="T5" fmla="*/ 7 h 57"/>
                <a:gd name="T6" fmla="*/ 1 w 61"/>
                <a:gd name="T7" fmla="*/ 11 h 57"/>
                <a:gd name="T8" fmla="*/ 13 w 61"/>
                <a:gd name="T9" fmla="*/ 16 h 57"/>
                <a:gd name="T10" fmla="*/ 41 w 61"/>
                <a:gd name="T11" fmla="*/ 37 h 57"/>
                <a:gd name="T12" fmla="*/ 50 w 61"/>
                <a:gd name="T13" fmla="*/ 57 h 57"/>
                <a:gd name="T14" fmla="*/ 59 w 61"/>
                <a:gd name="T15" fmla="*/ 44 h 57"/>
                <a:gd name="T16" fmla="*/ 45 w 61"/>
                <a:gd name="T17" fmla="*/ 15 h 57"/>
                <a:gd name="T18" fmla="*/ 16 w 61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57">
                  <a:moveTo>
                    <a:pt x="16" y="0"/>
                  </a:moveTo>
                  <a:cubicBezTo>
                    <a:pt x="14" y="0"/>
                    <a:pt x="12" y="0"/>
                    <a:pt x="10" y="1"/>
                  </a:cubicBezTo>
                  <a:cubicBezTo>
                    <a:pt x="7" y="2"/>
                    <a:pt x="2" y="4"/>
                    <a:pt x="1" y="7"/>
                  </a:cubicBezTo>
                  <a:cubicBezTo>
                    <a:pt x="0" y="8"/>
                    <a:pt x="0" y="9"/>
                    <a:pt x="1" y="11"/>
                  </a:cubicBezTo>
                  <a:cubicBezTo>
                    <a:pt x="2" y="15"/>
                    <a:pt x="9" y="15"/>
                    <a:pt x="13" y="16"/>
                  </a:cubicBezTo>
                  <a:cubicBezTo>
                    <a:pt x="25" y="19"/>
                    <a:pt x="35" y="26"/>
                    <a:pt x="41" y="37"/>
                  </a:cubicBezTo>
                  <a:cubicBezTo>
                    <a:pt x="44" y="44"/>
                    <a:pt x="46" y="51"/>
                    <a:pt x="50" y="57"/>
                  </a:cubicBezTo>
                  <a:cubicBezTo>
                    <a:pt x="55" y="55"/>
                    <a:pt x="58" y="49"/>
                    <a:pt x="59" y="44"/>
                  </a:cubicBezTo>
                  <a:cubicBezTo>
                    <a:pt x="61" y="33"/>
                    <a:pt x="52" y="23"/>
                    <a:pt x="45" y="15"/>
                  </a:cubicBezTo>
                  <a:cubicBezTo>
                    <a:pt x="38" y="8"/>
                    <a:pt x="27" y="0"/>
                    <a:pt x="16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07" name="Rectangle 206"/>
          <p:cNvSpPr/>
          <p:nvPr/>
        </p:nvSpPr>
        <p:spPr>
          <a:xfrm>
            <a:off x="862112" y="396875"/>
            <a:ext cx="7916763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Đọc thơ bé nghe</a:t>
            </a:r>
          </a:p>
        </p:txBody>
      </p:sp>
      <p:sp>
        <p:nvSpPr>
          <p:cNvPr id="208" name="Rectangle: Rounded Corners 15"/>
          <p:cNvSpPr/>
          <p:nvPr/>
        </p:nvSpPr>
        <p:spPr>
          <a:xfrm>
            <a:off x="811530" y="1447800"/>
            <a:ext cx="7777480" cy="2881630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155C10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3200"/>
              <a:buFontTx/>
              <a:buNone/>
              <a:defRPr/>
            </a:pPr>
            <a:endParaRPr kumimoji="0" lang="en-US" sz="2800" b="1" i="0" u="none" strike="noStrike" kern="0" cap="none" spc="0" normalizeH="0" baseline="0" noProof="0" smtClean="0">
              <a:ln>
                <a:noFill/>
              </a:ln>
              <a:solidFill>
                <a:srgbClr val="155C1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3" name="TextBox 212"/>
          <p:cNvSpPr txBox="1"/>
          <p:nvPr/>
        </p:nvSpPr>
        <p:spPr>
          <a:xfrm>
            <a:off x="990600" y="2438400"/>
            <a:ext cx="73590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MÙA HẠ TUYỆT VỜI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bldLvl="0" animBg="1"/>
      <p:bldP spid="207" grpId="0"/>
      <p:bldP spid="208" grpId="0" bldLvl="0" animBg="1"/>
      <p:bldP spid="2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0" y="4648200"/>
            <a:ext cx="409892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ctr" eaLnBrk="1" hangingPunct="1"/>
            <a:r>
              <a:rPr lang="en-US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 lăng đang hé mở</a:t>
            </a:r>
            <a:endParaRPr lang="en-US" altLang="en-US" sz="28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bằng lă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4623435" cy="4385945"/>
          </a:xfrm>
          <a:prstGeom prst="rect">
            <a:avLst/>
          </a:prstGeom>
        </p:spPr>
      </p:pic>
      <p:pic>
        <p:nvPicPr>
          <p:cNvPr id="5" name="Picture 4" descr="phượng vĩ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070" y="0"/>
            <a:ext cx="4519930" cy="4385945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962400" y="4648200"/>
            <a:ext cx="513778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ctr" eaLnBrk="1" hangingPunct="1"/>
            <a:r>
              <a:rPr lang="en-US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Phượng rung rinh mắt cười</a:t>
            </a:r>
            <a:endParaRPr lang="en-US" altLang="en-US" sz="28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0">
        <p15:prstTrans prst="airplane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13314" grpId="1" animBg="1"/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1600200" y="4572000"/>
            <a:ext cx="6188710" cy="95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Ve đâu đây lấp ló</a:t>
            </a:r>
          </a:p>
          <a:p>
            <a:pPr algn="ctr" eaLnBrk="1" hangingPunct="1"/>
            <a:r>
              <a:rPr lang="en-US" altLang="en-US" sz="2800" b="1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Ca muôn khúc nhạc vui</a:t>
            </a:r>
          </a:p>
        </p:txBody>
      </p:sp>
      <p:pic>
        <p:nvPicPr>
          <p:cNvPr id="3" name="Picture 2" descr="ve sầu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77410" cy="4157980"/>
          </a:xfrm>
          <a:prstGeom prst="rect">
            <a:avLst/>
          </a:prstGeom>
        </p:spPr>
      </p:pic>
      <p:pic>
        <p:nvPicPr>
          <p:cNvPr id="4" name="Picture 3" descr="bai-hoc-tu-truyen-ngu-ngon-kien-va-ve-sau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9940" y="0"/>
            <a:ext cx="4544060" cy="4157980"/>
          </a:xfrm>
          <a:prstGeom prst="rect">
            <a:avLst/>
          </a:prstGeom>
        </p:spPr>
      </p:pic>
      <p:pic>
        <p:nvPicPr>
          <p:cNvPr id="13" name="Picture 12" descr="ve sầu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77410" cy="4157980"/>
          </a:xfrm>
          <a:prstGeom prst="rect">
            <a:avLst/>
          </a:prstGeom>
        </p:spPr>
      </p:pic>
      <p:sp>
        <p:nvSpPr>
          <p:cNvPr id="14" name="Text Box 13"/>
          <p:cNvSpPr txBox="1"/>
          <p:nvPr/>
        </p:nvSpPr>
        <p:spPr>
          <a:xfrm>
            <a:off x="2459990" y="2824480"/>
            <a:ext cx="30988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5" name="Picture 14" descr="bai-hoc-tu-truyen-ngu-ngon-kien-va-ve-sau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9940" y="0"/>
            <a:ext cx="4544060" cy="4157980"/>
          </a:xfrm>
          <a:prstGeom prst="rect">
            <a:avLst/>
          </a:prstGeom>
        </p:spPr>
      </p:pic>
      <p:pic>
        <p:nvPicPr>
          <p:cNvPr id="16" name="Picture 15" descr="ve sầu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77410" cy="4157980"/>
          </a:xfrm>
          <a:prstGeom prst="rect">
            <a:avLst/>
          </a:prstGeom>
        </p:spPr>
      </p:pic>
      <p:sp>
        <p:nvSpPr>
          <p:cNvPr id="17" name="Text Box 16"/>
          <p:cNvSpPr txBox="1"/>
          <p:nvPr/>
        </p:nvSpPr>
        <p:spPr>
          <a:xfrm>
            <a:off x="2459990" y="2824480"/>
            <a:ext cx="30988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  <p:bldP spid="16386" grpId="1" animBg="1"/>
      <p:bldP spid="17" grpId="0"/>
      <p:bldP spid="1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0" y="4724400"/>
            <a:ext cx="441515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 xanh và cao thế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5715000"/>
            <a:ext cx="441515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 rọi khắp muôn nơi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728845" y="4724400"/>
            <a:ext cx="441515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 những sợi chỉ nhỏ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572000" y="5715000"/>
            <a:ext cx="441515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nối đất với trời</a:t>
            </a:r>
          </a:p>
        </p:txBody>
      </p:sp>
      <p:pic>
        <p:nvPicPr>
          <p:cNvPr id="10" name="Picture 9" descr="trời,đấ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658360"/>
          </a:xfrm>
          <a:prstGeom prst="rect">
            <a:avLst/>
          </a:prstGeom>
        </p:spPr>
      </p:pic>
    </p:spTree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ldLvl="0" animBg="1"/>
      <p:bldP spid="17410" grpId="1" animBg="1"/>
      <p:bldP spid="7" grpId="0" bldLvl="0" animBg="1"/>
      <p:bldP spid="7" grpId="1" animBg="1"/>
      <p:bldP spid="8" grpId="0" bldLvl="0" animBg="1"/>
      <p:bldP spid="8" grpId="1" animBg="1"/>
      <p:bldP spid="9" grpId="0" bldLvl="0" animBg="1"/>
      <p:bldP spid="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667000" y="5791200"/>
            <a:ext cx="4415155" cy="95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Ôi mùa hạ tuyệt vời</a:t>
            </a:r>
          </a:p>
          <a:p>
            <a:pPr algn="ctr" eaLnBrk="1" hangingPunct="1"/>
            <a:r>
              <a:rPr lang="en-US" altLang="en-US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Cho em bao mơ ước</a:t>
            </a:r>
          </a:p>
        </p:txBody>
      </p:sp>
      <p:pic>
        <p:nvPicPr>
          <p:cNvPr id="27" name="Picture 26" descr="anh-bau-troi-xanh-h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21860" cy="2673350"/>
          </a:xfrm>
          <a:prstGeom prst="rect">
            <a:avLst/>
          </a:prstGeom>
        </p:spPr>
      </p:pic>
      <p:pic>
        <p:nvPicPr>
          <p:cNvPr id="28" name="Picture 27" descr="bằng lă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5825" y="0"/>
            <a:ext cx="4448175" cy="2673985"/>
          </a:xfrm>
          <a:prstGeom prst="rect">
            <a:avLst/>
          </a:prstGeom>
        </p:spPr>
      </p:pic>
      <p:pic>
        <p:nvPicPr>
          <p:cNvPr id="29" name="Picture 28" descr="phượng vĩ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73985"/>
            <a:ext cx="4695190" cy="2812415"/>
          </a:xfrm>
          <a:prstGeom prst="rect">
            <a:avLst/>
          </a:prstGeom>
        </p:spPr>
      </p:pic>
      <p:pic>
        <p:nvPicPr>
          <p:cNvPr id="30" name="Picture 29" descr="mơ ước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7730" y="2673350"/>
            <a:ext cx="4446270" cy="2813685"/>
          </a:xfrm>
          <a:prstGeom prst="rect">
            <a:avLst/>
          </a:prstGeom>
        </p:spPr>
      </p:pic>
    </p:spTree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38315"/>
          </a:xfrm>
          <a:prstGeom prst="rect">
            <a:avLst/>
          </a:prstGeom>
        </p:spPr>
      </p:pic>
      <p:sp>
        <p:nvSpPr>
          <p:cNvPr id="10269" name="WordArt 57"/>
          <p:cNvSpPr>
            <a:spLocks noTextEdit="1"/>
          </p:cNvSpPr>
          <p:nvPr/>
        </p:nvSpPr>
        <p:spPr>
          <a:xfrm>
            <a:off x="1371600" y="2057400"/>
            <a:ext cx="6353810" cy="129603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Autofit/>
          </a:bodyPr>
          <a:lstStyle/>
          <a:p>
            <a:pPr algn="ctr" eaLnBrk="0" hangingPunct="0"/>
            <a:r>
              <a:rPr lang="en-US" sz="4400" b="1"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3399">
                        <a:alpha val="100000"/>
                      </a:srgbClr>
                    </a:gs>
                    <a:gs pos="25000">
                      <a:srgbClr val="FF6633">
                        <a:alpha val="100000"/>
                      </a:srgbClr>
                    </a:gs>
                    <a:gs pos="50000">
                      <a:srgbClr val="FFFF00">
                        <a:alpha val="100000"/>
                      </a:srgbClr>
                    </a:gs>
                    <a:gs pos="75000">
                      <a:srgbClr val="01A78F">
                        <a:alpha val="100000"/>
                      </a:srgbClr>
                    </a:gs>
                    <a:gs pos="100000">
                      <a:srgbClr val="3366FF">
                        <a:alpha val="100000"/>
                      </a:srgbClr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Tìm hiểu nội dung bài thơ</a:t>
            </a:r>
          </a:p>
        </p:txBody>
      </p:sp>
    </p:spTree>
  </p:cSld>
  <p:clrMapOvr>
    <a:masterClrMapping/>
  </p:clrMapOvr>
  <p:transition advTm="30000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ắm biể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94530" cy="3218180"/>
          </a:xfrm>
          <a:prstGeom prst="rect">
            <a:avLst/>
          </a:prstGeom>
        </p:spPr>
      </p:pic>
      <p:pic>
        <p:nvPicPr>
          <p:cNvPr id="4" name="Picture 3" descr="câu cá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895" y="14605"/>
            <a:ext cx="4632325" cy="3204210"/>
          </a:xfrm>
          <a:prstGeom prst="rect">
            <a:avLst/>
          </a:prstGeom>
        </p:spPr>
      </p:pic>
      <p:pic>
        <p:nvPicPr>
          <p:cNvPr id="5" name="Picture 4" descr="thả diều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00400"/>
            <a:ext cx="4466590" cy="3619500"/>
          </a:xfrm>
          <a:prstGeom prst="rect">
            <a:avLst/>
          </a:prstGeom>
        </p:spPr>
      </p:pic>
      <p:pic>
        <p:nvPicPr>
          <p:cNvPr id="6" name="Picture 5" descr="viki-town-khu-vui-choi-tre-em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3218815"/>
            <a:ext cx="4631055" cy="3157855"/>
          </a:xfrm>
          <a:prstGeom prst="rect">
            <a:avLst/>
          </a:prstGeom>
        </p:spPr>
      </p:pic>
    </p:spTree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</Words>
  <Application>Microsoft Office PowerPoint</Application>
  <PresentationFormat>On-screen Show (4:3)</PresentationFormat>
  <Paragraphs>30</Paragraphs>
  <Slides>12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  <vt:variant>
        <vt:lpstr>Custom Shows</vt:lpstr>
      </vt:variant>
      <vt:variant>
        <vt:i4>1</vt:i4>
      </vt:variant>
    </vt:vector>
  </HeadingPairs>
  <TitlesOfParts>
    <vt:vector size="26" baseType="lpstr">
      <vt:lpstr>Microsoft YaHei</vt:lpstr>
      <vt:lpstr>Microsoft YaHei</vt:lpstr>
      <vt:lpstr>宋体</vt:lpstr>
      <vt:lpstr>Arial</vt:lpstr>
      <vt:lpstr>Calibri</vt:lpstr>
      <vt:lpstr>等线</vt:lpstr>
      <vt:lpstr>HP001 5H</vt:lpstr>
      <vt:lpstr>SVN-Cookies</vt:lpstr>
      <vt:lpstr>Times New Roman</vt:lpstr>
      <vt:lpstr>Default Design</vt:lpstr>
      <vt:lpstr>包图主题2</vt:lpstr>
      <vt:lpstr>2_包图主题2</vt:lpstr>
      <vt:lpstr>3_包图主题2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 Show 1</vt:lpstr>
    </vt:vector>
  </TitlesOfParts>
  <Company>THT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Huu Phuc</dc:creator>
  <cp:lastModifiedBy>A333</cp:lastModifiedBy>
  <cp:revision>382</cp:revision>
  <dcterms:created xsi:type="dcterms:W3CDTF">2009-10-23T09:00:00Z</dcterms:created>
  <dcterms:modified xsi:type="dcterms:W3CDTF">2023-04-14T07:57:04Z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298D12D5C9974D71A3746D64CF8FC4B7</vt:lpwstr>
  </property>
  <property fmtid="{D5CDD505-2E9C-101B-9397-08002B2CF9AE}" pid="3" name="KSOProductBuildVer">
    <vt:lpwstr>1033-11.2.0.11029</vt:lpwstr>
  </property>
</Properties>
</file>