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60" r:id="rId2"/>
    <p:sldId id="298" r:id="rId3"/>
    <p:sldId id="305" r:id="rId4"/>
    <p:sldId id="263" r:id="rId5"/>
    <p:sldId id="306" r:id="rId6"/>
    <p:sldId id="270" r:id="rId7"/>
    <p:sldId id="291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4"/>
    <p:restoredTop sz="94643"/>
  </p:normalViewPr>
  <p:slideViewPr>
    <p:cSldViewPr snapToGrid="0" snapToObjects="1">
      <p:cViewPr varScale="1">
        <p:scale>
          <a:sx n="48" d="100"/>
          <a:sy n="48" d="100"/>
        </p:scale>
        <p:origin x="54" y="1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C615D800-203A-4310-806D-B3DF22F49A4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6FBC9A1D-1FF6-4A64-BC35-AF8CC75DA420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065519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D68A4E-42D7-49A8-979E-AAF777A8AE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9C9B-1365-4222-BD2A-3E6B05684E2E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AA38E-1D9C-408E-B130-C717271B5A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0EB8AA-927F-4CB6-850F-5032EF3F3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E46D7-A6D7-43CE-8BA6-AE53B4D9D2E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6616182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D7EEFF-A46C-48CD-AC73-43FCBE31BD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04258-4B87-4327-8889-C7D0355C6451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300B98-0FA0-437B-911D-B2EF1897B1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D7EB4-0E6D-481E-BF6A-F070061F1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7A371-C424-4D79-9B83-28BDF4233A7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70262644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77CB-2864-4528-9E21-9F167D16C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1DC203-2482-434C-89A6-5EABE2F63A20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D79635-97BD-434A-BD95-02A8E2685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9D12F6-D6D1-42A8-8A63-6CF5482C4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F39D0E-7CC8-4AB3-BDEE-DB5F03984B9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967371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3FCFCC-9C43-4F91-8A28-1F4DBB31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805824-5EEA-4398-9B96-BD2DCD3C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44B8E-89A8-4CFB-8424-974E0EEF5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B716E-BA8F-4D22-BCA1-2106F2DD4E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90225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054658-30DA-45AF-B9A7-A538C162F1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674964-600F-471A-9F95-552C81910F3C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F99439-588B-4C2F-8DEB-5CC726840E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7FDCD4-23DA-4238-8B55-8F0B6EC27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3A11D5-2323-463D-B9F1-33406F93DF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61119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D230C3E-F751-49E8-9B18-8902A4B398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83C2B-B26A-4DAD-803C-F93BC98C34FD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85C9A63-6068-45F7-B5BD-12E94395B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18999DB-A277-4E3F-A8B8-2D2931E98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0879A3-8997-4CFE-954B-8833DBDA118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3166356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0B7215-3BBA-4BDB-A05F-5383DD135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8D967F-485C-42EC-BCDD-1A5C3859D85D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E024B93-C397-4CCD-893D-F4A77479A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FD78BD8-20E8-4515-B2C1-FB902FF25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C0563B-1DE4-4A12-AA64-0F0F19E94A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9745705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67C1785-1403-427A-B322-DE8F8FAF83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4FFE3-869D-4E9D-8FBE-361AE9D42A1E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0EABC62-CF09-4784-B1FA-3D4AF80BB8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0306E7D-179A-4F97-8A3D-E1FF50C98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DDDB53-AAF2-4B36-8B38-8B1CDC7844B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5850279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10B006D9-6592-4AF7-99C2-4521617D9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20433-8E5C-43B2-903D-D87BF2153230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98002DCF-8EA9-4413-B4D0-E701B8FA74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4F83D124-67FB-46E1-A7FC-B1B2714DDA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F8352D-7ED3-4F06-98F2-D423BCD5DF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9070568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58A2EB6-3CED-415E-A2F8-20166B450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BB75E6-EAB0-4BB4-A36B-7A560AB1FD87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36F3CCF8-8B2E-4009-AE32-C5C4FA9792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ADE51D1-E7A6-4206-B6D8-F58809B8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7AE62-3C6E-41DB-BAAD-7206D631AFD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820210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21BE6F-1EDD-46E3-95F0-CE362AA02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2D6D6A-2C35-4FA5-B92B-7E8C97268F3D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1B1EE41-81DE-4065-8309-78CC24CAB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5ECBBBD-2E5E-4ED9-AC7D-8FF6CCB5CE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C0A7D-2A61-418B-BDE8-77D6830A64C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48673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0722F5DA-9F5B-4B62-B3CC-BBF7A4958F7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2CF4F75-6FC1-45E2-93DB-11C9CE7B7B2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575F5A-56FA-43A2-8FB6-F589584C0C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F0909A0-56B8-4392-B2DD-BF588E339EA7}" type="datetimeFigureOut">
              <a:rPr lang="en-US"/>
              <a:pPr>
                <a:defRPr/>
              </a:pPr>
              <a:t>4/13/2023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F2B4-D31C-40AB-8CEB-122CAEE4C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38429-F18C-41B0-ABEE-7518E1D563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31FFBAAC-18A9-490D-BD8E-37053D9E2DA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202" r:id="rId2"/>
    <p:sldLayoutId id="2147484193" r:id="rId3"/>
    <p:sldLayoutId id="2147484194" r:id="rId4"/>
    <p:sldLayoutId id="2147484195" r:id="rId5"/>
    <p:sldLayoutId id="2147484196" r:id="rId6"/>
    <p:sldLayoutId id="2147484197" r:id="rId7"/>
    <p:sldLayoutId id="2147484198" r:id="rId8"/>
    <p:sldLayoutId id="2147484199" r:id="rId9"/>
    <p:sldLayoutId id="2147484200" r:id="rId10"/>
    <p:sldLayoutId id="2147484201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4a"/><Relationship Id="rId7" Type="http://schemas.openxmlformats.org/officeDocument/2006/relationships/image" Target="../media/image5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file:///C:\Users\Administrator\Desktop\nh&#7841;c\nh&#7841;c%20chuy&#7875;n%20ti&#7871;p%201.m4a" TargetMode="External"/><Relationship Id="rId1" Type="http://schemas.microsoft.com/office/2007/relationships/media" Target="file:///C:\Users\Administrator\Desktop\nh&#7841;c\nh&#7841;c%20chuy&#7875;n%20ti&#7871;p%201.m4a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1.png"/><Relationship Id="rId5" Type="http://schemas.openxmlformats.org/officeDocument/2006/relationships/image" Target="../media/image10.gif"/><Relationship Id="rId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5">
            <a:extLst>
              <a:ext uri="{FF2B5EF4-FFF2-40B4-BE49-F238E27FC236}">
                <a16:creationId xmlns:a16="http://schemas.microsoft.com/office/drawing/2014/main" id="{9861AA37-81E5-49ED-8E60-E04B58C9FB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6964363" y="3214688"/>
            <a:ext cx="5227637" cy="3643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7">
            <a:extLst>
              <a:ext uri="{FF2B5EF4-FFF2-40B4-BE49-F238E27FC236}">
                <a16:creationId xmlns:a16="http://schemas.microsoft.com/office/drawing/2014/main" id="{4E1E5A28-8679-4321-8CC7-959FBE5B56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-7938" y="0"/>
            <a:ext cx="4229101" cy="261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Title 1">
            <a:extLst>
              <a:ext uri="{FF2B5EF4-FFF2-40B4-BE49-F238E27FC236}">
                <a16:creationId xmlns:a16="http://schemas.microsoft.com/office/drawing/2014/main" id="{295EE6E8-1EEF-40E7-A369-B62AED5E3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738"/>
            <a:ext cx="10515600" cy="833437"/>
          </a:xfrm>
        </p:spPr>
        <p:txBody>
          <a:bodyPr/>
          <a:lstStyle/>
          <a:p>
            <a:pPr algn="ctr" eaLnBrk="1" hangingPunct="1"/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GD&amp;ĐT QUẬN LONG BIÊN</a:t>
            </a:r>
            <a:b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2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SỮA</a:t>
            </a:r>
          </a:p>
        </p:txBody>
      </p:sp>
      <p:sp>
        <p:nvSpPr>
          <p:cNvPr id="4101" name="Text Placeholder 2">
            <a:extLst>
              <a:ext uri="{FF2B5EF4-FFF2-40B4-BE49-F238E27FC236}">
                <a16:creationId xmlns:a16="http://schemas.microsoft.com/office/drawing/2014/main" id="{F28B151C-7BB9-4A48-BFC5-047BB8D44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7300" y="3644571"/>
            <a:ext cx="5486400" cy="2294959"/>
          </a:xfrm>
        </p:spPr>
        <p:txBody>
          <a:bodyPr/>
          <a:lstStyle/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 : Nhà trẻ (24 – 36 tháng)</a:t>
            </a: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l</a:t>
            </a:r>
            <a:r>
              <a:rPr lang="vi-VN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ượng : 12 – 15 trẻ</a:t>
            </a: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vi-VN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gian: 12 – 15 phút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just" eaLnBrk="1" hangingPunct="1">
              <a:buFont typeface="Arial" panose="020B0604020202020204" pitchFamily="34" charset="0"/>
              <a:buNone/>
            </a:pP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 thực hiện: </a:t>
            </a:r>
            <a:r>
              <a:rPr lang="vi-VN" altLang="en-US" sz="24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 Thị Vân Anh</a:t>
            </a: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9DE417C-6352-4564-82DF-58EB59C4128B}"/>
              </a:ext>
            </a:extLst>
          </p:cNvPr>
          <p:cNvSpPr txBox="1"/>
          <p:nvPr/>
        </p:nvSpPr>
        <p:spPr>
          <a:xfrm>
            <a:off x="1619432" y="2545931"/>
            <a:ext cx="9123011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Nghe hát “Ngồi tựa mạn thuyền”</a:t>
            </a:r>
          </a:p>
          <a:p>
            <a:pPr algn="ctr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NDKH: Nghe và cảm nhận âm thanh to – nhỏ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F3E2E8A-CE8F-48D8-BF4A-2D5BBCA80B37}"/>
              </a:ext>
            </a:extLst>
          </p:cNvPr>
          <p:cNvSpPr/>
          <p:nvPr/>
        </p:nvSpPr>
        <p:spPr>
          <a:xfrm>
            <a:off x="3057525" y="1111250"/>
            <a:ext cx="6145213" cy="8302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</a:t>
            </a:r>
          </a:p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PHÁT TRIỂN THẨM MỸ</a:t>
            </a:r>
            <a:endParaRPr lang="en-US" sz="240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104" name="TextBox 7">
            <a:extLst>
              <a:ext uri="{FF2B5EF4-FFF2-40B4-BE49-F238E27FC236}">
                <a16:creationId xmlns:a16="http://schemas.microsoft.com/office/drawing/2014/main" id="{3A475558-5BD5-47EE-9800-F0E46EF75F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125" y="6519863"/>
            <a:ext cx="21240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2022 - 2023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9815F67-B1DB-47F1-BEEE-831E8DA930F0}"/>
              </a:ext>
            </a:extLst>
          </p:cNvPr>
          <p:cNvSpPr/>
          <p:nvPr/>
        </p:nvSpPr>
        <p:spPr>
          <a:xfrm>
            <a:off x="2716213" y="1917700"/>
            <a:ext cx="6827837" cy="522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>
                <a:solidFill>
                  <a:srgbClr val="0000FF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ÂM NHẠC</a:t>
            </a:r>
            <a:endParaRPr lang="en-US" sz="2800">
              <a:solidFill>
                <a:srgbClr val="0000FF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4106" name="Picture 3">
            <a:extLst>
              <a:ext uri="{FF2B5EF4-FFF2-40B4-BE49-F238E27FC236}">
                <a16:creationId xmlns:a16="http://schemas.microsoft.com/office/drawing/2014/main" id="{F49EAABC-271B-4951-B1BB-31E66596F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DFC"/>
              </a:clrFrom>
              <a:clrTo>
                <a:srgbClr val="FFFD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634" b="11720"/>
          <a:stretch>
            <a:fillRect/>
          </a:stretch>
        </p:blipFill>
        <p:spPr bwMode="auto">
          <a:xfrm>
            <a:off x="-7938" y="3940175"/>
            <a:ext cx="3514726" cy="291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747E1E3-A82D-43C8-B3C1-F9D4979524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9878" y="379117"/>
            <a:ext cx="1249254" cy="1256123"/>
          </a:xfrm>
          <a:prstGeom prst="ellipse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oi-tua-man-thuyen-karaoke-tone-nu-am-thanh-tach-nhac-2fi-nhac-song-thanh-ngan (mp3cut.net) (1)">
            <a:hlinkClick r:id="" action="ppaction://media"/>
            <a:extLst>
              <a:ext uri="{FF2B5EF4-FFF2-40B4-BE49-F238E27FC236}">
                <a16:creationId xmlns:a16="http://schemas.microsoft.com/office/drawing/2014/main" id="{7A7B7522-FE5C-42E5-A3FF-06C9E36A9C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72411" y="6015038"/>
            <a:ext cx="609600" cy="609600"/>
          </a:xfrm>
          <a:prstGeom prst="rect">
            <a:avLst/>
          </a:prstGeom>
        </p:spPr>
      </p:pic>
      <p:pic>
        <p:nvPicPr>
          <p:cNvPr id="3" name="nhac sóng to nhỏ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9589" y="6015038"/>
            <a:ext cx="609600" cy="609600"/>
          </a:xfrm>
          <a:prstGeom prst="rect">
            <a:avLst/>
          </a:prstGeom>
        </p:spPr>
      </p:pic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1FEE7971-291C-44A6-A354-BA5D434EF02C}"/>
              </a:ext>
            </a:extLst>
          </p:cNvPr>
          <p:cNvSpPr/>
          <p:nvPr/>
        </p:nvSpPr>
        <p:spPr>
          <a:xfrm rot="223764">
            <a:off x="5394950" y="613955"/>
            <a:ext cx="6485178" cy="2375227"/>
          </a:xfrm>
          <a:prstGeom prst="cloudCallout">
            <a:avLst>
              <a:gd name="adj1" fmla="val -37294"/>
              <a:gd name="adj2" fmla="val 75558"/>
            </a:avLst>
          </a:prstGeom>
          <a:solidFill>
            <a:srgbClr val="0066FF"/>
          </a:solidFill>
          <a:ln w="381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030D329E-175B-4554-80F3-A1195D12FC56}"/>
              </a:ext>
            </a:extLst>
          </p:cNvPr>
          <p:cNvSpPr/>
          <p:nvPr/>
        </p:nvSpPr>
        <p:spPr>
          <a:xfrm>
            <a:off x="5394670" y="1472339"/>
            <a:ext cx="6738938" cy="1516063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Aft>
                <a:spcPts val="800"/>
              </a:spcAft>
              <a:defRPr/>
            </a:pPr>
            <a:r>
              <a:rPr lang="en-US" sz="4400" b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Cùng nhau lắng nghe…</a:t>
            </a:r>
            <a:endParaRPr lang="en-US" sz="5400" b="1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defRPr/>
            </a:pPr>
            <a:endParaRPr lang="en-US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spcAft>
                <a:spcPts val="800"/>
              </a:spcAft>
              <a:defRPr/>
            </a:pPr>
            <a:endParaRPr lang="vi-VN" sz="280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3">
            <a:extLst>
              <a:ext uri="{FF2B5EF4-FFF2-40B4-BE49-F238E27FC236}">
                <a16:creationId xmlns:a16="http://schemas.microsoft.com/office/drawing/2014/main" id="{F89D6206-661A-475E-A768-CA7D163E28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5943600" cy="594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5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tiếng trống hội đã cắt">
            <a:hlinkClick r:id="" action="ppaction://media"/>
            <a:extLst>
              <a:ext uri="{FF2B5EF4-FFF2-40B4-BE49-F238E27FC236}">
                <a16:creationId xmlns:a16="http://schemas.microsoft.com/office/drawing/2014/main" id="{B3DA415E-7AB1-46B7-8ECE-F5D2C645FFD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29504" y="6021595"/>
            <a:ext cx="609600" cy="609600"/>
          </a:xfrm>
          <a:prstGeom prst="rect">
            <a:avLst/>
          </a:prstGeom>
        </p:spPr>
      </p:pic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2DAB3089-0DA8-4FFC-B88B-9FED2A2839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4189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9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5F953094-8097-4539-B5F9-F4D578D7FC45}"/>
              </a:ext>
            </a:extLst>
          </p:cNvPr>
          <p:cNvSpPr/>
          <p:nvPr/>
        </p:nvSpPr>
        <p:spPr>
          <a:xfrm rot="190444">
            <a:off x="2531512" y="1519879"/>
            <a:ext cx="7072136" cy="241802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2922104" y="1776413"/>
            <a:ext cx="6500192" cy="1706562"/>
          </a:xfrm>
        </p:spPr>
        <p:txBody>
          <a:bodyPr/>
          <a:lstStyle/>
          <a:p>
            <a:pPr algn="ctr"/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 hát:</a:t>
            </a:r>
            <a:b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“Ngồi tựa mạn thuyền”</a:t>
            </a:r>
            <a:endParaRPr lang="vi-VN" altLang="vi-VN" sz="48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5" name="nhạc chuyển tiếp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5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1738832-5370-40E2-88F9-E58A7AFB0C73}"/>
              </a:ext>
            </a:extLst>
          </p:cNvPr>
          <p:cNvSpPr/>
          <p:nvPr/>
        </p:nvSpPr>
        <p:spPr>
          <a:xfrm>
            <a:off x="2874962" y="1752670"/>
            <a:ext cx="6442075" cy="2101919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vi-VN"/>
          </a:p>
        </p:txBody>
      </p:sp>
      <p:sp>
        <p:nvSpPr>
          <p:cNvPr id="6148" name="Title 1"/>
          <p:cNvSpPr>
            <a:spLocks noGrp="1"/>
          </p:cNvSpPr>
          <p:nvPr>
            <p:ph type="title"/>
          </p:nvPr>
        </p:nvSpPr>
        <p:spPr>
          <a:xfrm>
            <a:off x="2874963" y="1727615"/>
            <a:ext cx="6442075" cy="1706562"/>
          </a:xfrm>
        </p:spPr>
        <p:txBody>
          <a:bodyPr/>
          <a:lstStyle/>
          <a:p>
            <a:pPr algn="ctr"/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i:</a:t>
            </a:r>
            <a:b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vi-VN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“Những chú cá tinh nghịch”</a:t>
            </a:r>
            <a:endParaRPr lang="vi-VN" altLang="vi-VN" sz="4000" b="1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01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5D59B0F3-1984-40DF-88D9-86E611514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8195" name="Picture 4">
            <a:extLst>
              <a:ext uri="{FF2B5EF4-FFF2-40B4-BE49-F238E27FC236}">
                <a16:creationId xmlns:a16="http://schemas.microsoft.com/office/drawing/2014/main" id="{DF181DE0-4C6C-4DDE-BC1C-3127345239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3000375"/>
            <a:ext cx="1109663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7">
            <a:extLst>
              <a:ext uri="{FF2B5EF4-FFF2-40B4-BE49-F238E27FC236}">
                <a16:creationId xmlns:a16="http://schemas.microsoft.com/office/drawing/2014/main" id="{CBDB9AB5-69B6-457F-AF79-D9962383F9E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0725" y="2292350"/>
            <a:ext cx="263366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12">
            <a:extLst>
              <a:ext uri="{FF2B5EF4-FFF2-40B4-BE49-F238E27FC236}">
                <a16:creationId xmlns:a16="http://schemas.microsoft.com/office/drawing/2014/main" id="{4E5E1B29-DDBA-4E08-823A-55C88BD7A6A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0725" y="2552700"/>
            <a:ext cx="26336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20">
            <a:extLst>
              <a:ext uri="{FF2B5EF4-FFF2-40B4-BE49-F238E27FC236}">
                <a16:creationId xmlns:a16="http://schemas.microsoft.com/office/drawing/2014/main" id="{2AF497A2-A850-4EDF-8BCB-E9E2F0E0E1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77775" y="2470150"/>
            <a:ext cx="110966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á bơi 2">
            <a:hlinkClick r:id="" action="ppaction://media"/>
            <a:extLst>
              <a:ext uri="{FF2B5EF4-FFF2-40B4-BE49-F238E27FC236}">
                <a16:creationId xmlns:a16="http://schemas.microsoft.com/office/drawing/2014/main" id="{074E9278-E071-41E7-A1E6-991608EE0DE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2777"/>
            <a:ext cx="12192000" cy="685784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9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2B8A81FA-FF3D-4235-89A3-7ADC183AB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7713" y="188913"/>
            <a:ext cx="8229600" cy="1143000"/>
          </a:xfrm>
        </p:spPr>
        <p:txBody>
          <a:bodyPr/>
          <a:lstStyle/>
          <a:p>
            <a:endParaRPr lang="vi-VN" altLang="vi-VN">
              <a:latin typeface="Calibri Light" panose="020F0302020204030204" pitchFamily="34" charset="0"/>
            </a:endParaRPr>
          </a:p>
        </p:txBody>
      </p:sp>
      <p:pic>
        <p:nvPicPr>
          <p:cNvPr id="12291" name="Content Placeholder 3">
            <a:extLst>
              <a:ext uri="{FF2B5EF4-FFF2-40B4-BE49-F238E27FC236}">
                <a16:creationId xmlns:a16="http://schemas.microsoft.com/office/drawing/2014/main" id="{874009AE-20B9-4723-A15F-5772C5B24C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85725"/>
            <a:ext cx="12192000" cy="6943725"/>
          </a:xfrm>
        </p:spPr>
      </p:pic>
      <p:sp>
        <p:nvSpPr>
          <p:cNvPr id="12292" name="TextBox 2">
            <a:extLst>
              <a:ext uri="{FF2B5EF4-FFF2-40B4-BE49-F238E27FC236}">
                <a16:creationId xmlns:a16="http://schemas.microsoft.com/office/drawing/2014/main" id="{C958CB74-A73E-40B4-AB3F-A807B8932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7600" y="2339975"/>
            <a:ext cx="74168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vi-VN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 CHÂN THÀNH CẢM ƠN !</a:t>
            </a:r>
          </a:p>
        </p:txBody>
      </p:sp>
    </p:spTree>
  </p:cSld>
  <p:clrMapOvr>
    <a:masterClrMapping/>
  </p:clrMapOvr>
  <p:transition spd="slow">
    <p:circl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1098</TotalTime>
  <Words>118</Words>
  <Application>Microsoft Office PowerPoint</Application>
  <PresentationFormat>Widescreen</PresentationFormat>
  <Paragraphs>18</Paragraphs>
  <Slides>7</Slides>
  <Notes>1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</vt:lpstr>
      <vt:lpstr>Office Theme</vt:lpstr>
      <vt:lpstr>PHÒNG GD&amp;ĐT QUẬN LONG BIÊN TRƯỜNG MẦM NON HOA SỮA</vt:lpstr>
      <vt:lpstr>PowerPoint Presentation</vt:lpstr>
      <vt:lpstr>PowerPoint Presentation</vt:lpstr>
      <vt:lpstr>Nghe hát: “Ngồi tựa mạn thuyền”</vt:lpstr>
      <vt:lpstr>Trò chơi: “Những chú cá tinh nghịch”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Administrator</cp:lastModifiedBy>
  <cp:revision>175</cp:revision>
  <dcterms:modified xsi:type="dcterms:W3CDTF">2023-04-13T14:33:45Z</dcterms:modified>
  <cp:category/>
</cp:coreProperties>
</file>