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98" r:id="rId3"/>
  </p:sldMasterIdLst>
  <p:notesMasterIdLst>
    <p:notesMasterId r:id="rId27"/>
  </p:notesMasterIdLst>
  <p:sldIdLst>
    <p:sldId id="608" r:id="rId4"/>
    <p:sldId id="270" r:id="rId5"/>
    <p:sldId id="568" r:id="rId6"/>
    <p:sldId id="569" r:id="rId7"/>
    <p:sldId id="600" r:id="rId8"/>
    <p:sldId id="588" r:id="rId9"/>
    <p:sldId id="578" r:id="rId10"/>
    <p:sldId id="589" r:id="rId11"/>
    <p:sldId id="590" r:id="rId12"/>
    <p:sldId id="591" r:id="rId13"/>
    <p:sldId id="592" r:id="rId14"/>
    <p:sldId id="593" r:id="rId15"/>
    <p:sldId id="594" r:id="rId16"/>
    <p:sldId id="595" r:id="rId17"/>
    <p:sldId id="598" r:id="rId18"/>
    <p:sldId id="596" r:id="rId19"/>
    <p:sldId id="599" r:id="rId20"/>
    <p:sldId id="597" r:id="rId21"/>
    <p:sldId id="607" r:id="rId22"/>
    <p:sldId id="557" r:id="rId23"/>
    <p:sldId id="371" r:id="rId24"/>
    <p:sldId id="360" r:id="rId25"/>
    <p:sldId id="5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53091" autoAdjust="0"/>
  </p:normalViewPr>
  <p:slideViewPr>
    <p:cSldViewPr snapToGrid="0">
      <p:cViewPr varScale="1">
        <p:scale>
          <a:sx n="63" d="100"/>
          <a:sy n="63" d="100"/>
        </p:scale>
        <p:origin x="7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A0E-4644-8D21-0C9F1D662D3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98-4AC3-A992-68DC35E8EDF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A0E-4644-8D21-0C9F1D662D3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A0E-4644-8D21-0C9F1D662D3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A0E-4644-8D21-0C9F1D662D3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A0E-4644-8D21-0C9F1D662D3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A0E-4644-8D21-0C9F1D662D3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Ô số 1</c:v>
                </c:pt>
                <c:pt idx="1">
                  <c:v>Ô số 2</c:v>
                </c:pt>
                <c:pt idx="2">
                  <c:v>Ô số 3</c:v>
                </c:pt>
                <c:pt idx="3">
                  <c:v>Ô số 4</c:v>
                </c:pt>
                <c:pt idx="4">
                  <c:v>Ô số 5</c:v>
                </c:pt>
                <c:pt idx="5">
                  <c:v>Ô số 6</c:v>
                </c:pt>
                <c:pt idx="6">
                  <c:v>Ô số 7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1.4</c:v>
                </c:pt>
                <c:pt idx="1">
                  <c:v>1.4</c:v>
                </c:pt>
                <c:pt idx="2">
                  <c:v>1.4</c:v>
                </c:pt>
                <c:pt idx="3">
                  <c:v>1.4</c:v>
                </c:pt>
                <c:pt idx="4">
                  <c:v>1.4</c:v>
                </c:pt>
                <c:pt idx="5">
                  <c:v>1.4</c:v>
                </c:pt>
                <c:pt idx="6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98-4AC3-A992-68DC35E8EDF7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25AC8-A122-484F-BD08-B134D9E807D8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F58AC-DDC7-41A3-8796-F0815FA4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78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944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137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662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140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07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38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705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959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4D28C-73F9-481D-9701-B2587D17B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BC47B8-A9F2-4005-A765-D742AEFE6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F35EC-F76A-4DCF-A84F-A4A0BD643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E3A3B-46F3-49F1-BABD-19F508876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C8BC9-B0E1-4651-B15E-B0CD64404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4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6334F-9796-45BC-A9D5-0A19CD4CA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F805A-12C7-4BF6-861F-666D4B108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DF540-B894-4C36-9D5E-9DF0828B8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00E17-DDCD-4929-A610-7C14851BB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8E717-F617-4EFB-A6CC-AAF41279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13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A96EB5-B456-458B-95A9-B2F5F3746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17495F-B125-41C6-B4DF-308CD362D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7AA9A-56BA-4C5F-9F54-6C623B1D4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9F748-6F5F-48D5-88A4-F1F445B82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07366-660A-48EC-9457-CC8637C29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86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767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84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62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37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64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2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14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02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85363-FF1A-4755-BAA9-76347D6BF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14A77-8DF1-4C16-8F92-4E0ECD80E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AB184-A0BD-47EA-B3DB-E36507A9F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BF992-7F2C-4F21-8A8F-4DEE199AE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69D89-5413-43EB-811D-B73DF0CB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46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77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63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96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45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83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02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98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507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17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90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1EF3D-9E21-456C-9605-5747E497F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00FF1-F3C7-48CF-A382-D90A96DF9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D8B41-E460-4FDC-BD8D-66D432E6E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CC8F8-33B4-4C53-9003-78593449D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D13CB-6CAC-4614-9D6A-858E7EBB8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6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007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58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62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52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24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8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65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61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44BD3-700C-418A-AFD5-FDA7C8CF6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382ED-6332-4E86-8B05-11EC9C782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D7BB6-3E0F-4CBB-8E95-D37109F78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FB1C4-43A6-4C17-A8D1-3E2301F79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2EBA2-D104-450C-A5D9-1F2C9D4B2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4A268-DBF3-4D86-80C8-272B7623B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66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3365-DA3B-46AB-8BBF-CA050908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CFDA2-5EAB-4258-B8EB-04E348F0B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6C2EB-C629-4A0C-922E-7FF02AAD6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061397-D696-4487-A387-EF41E899C4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D093B-1837-4C63-9E23-03A502E2EB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55743C-6FC2-46AB-AE69-2AE4A5F29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71A0FA-492B-4772-A439-0E2BE85E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6276DC-BC62-4D31-8BA9-40CB99C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90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CBB3B-ED4D-40A0-8777-465D59741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A22B1A-81C1-4C5B-97D4-3044E1608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89F1F0-BBF0-4309-BA20-44FAA5C0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CE8E8-7A0A-4AC1-A70F-64B509622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52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BBF519-7F6F-43A5-A8A9-A7BF33F1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9F4150-3778-474B-B6F6-9F43FF2FE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DFAB5-1269-466E-917B-E7C51353F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9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988F-C386-4574-A775-016143B93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B088-3F09-4DE1-A2EA-35B58FDE0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771D8-0714-4A94-819A-420AC3F68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FA519-8059-44DB-ABDB-6A46BD7B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C8F0F-6CE0-4981-8706-9B3EE9D1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8AC6F-578F-4C2B-BEEA-D8051442D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65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4AC0A-03F2-434F-81B1-E2F170E2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D7DDFD-7F1A-4B60-A484-1B2696DF0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7B564-E663-4C18-8952-83BD3F4FD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9F8F65-85A3-45EA-A5DD-58B19BB2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72088-780B-4A48-85BE-B05D1ACD9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F1AC0-ACD6-4651-863D-6C8629F1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89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0D78DC-DEC1-41A9-9D05-7C4F4D169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6B438-40DE-4303-9036-735258F0B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7CB1F-8FF6-4BD8-9F5D-BE220C431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4E157-49CE-4769-8028-3994AE6EBD1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73088-EE43-469A-A043-70F6B4974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0D947-6FDB-4A0F-BC8F-1BE2FCE25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7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0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0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0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314575" y="342900"/>
          <a:ext cx="7886700" cy="49530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PHÒNG GD &amp; ĐT QUẬN LONG BIÊN</a:t>
                      </a:r>
                      <a:b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MN HOA SỮA</a:t>
                      </a:r>
                      <a:endParaRPr lang="vi-VN" sz="14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974976" y="2347914"/>
          <a:ext cx="7064375" cy="2536825"/>
        </p:xfrm>
        <a:graphic>
          <a:graphicData uri="http://schemas.openxmlformats.org/drawingml/2006/table">
            <a:tbl>
              <a:tblPr/>
              <a:tblGrid>
                <a:gridCol w="7064375">
                  <a:extLst>
                    <a:ext uri="{9D8B030D-6E8A-4147-A177-3AD203B41FA5}">
                      <a16:colId xmlns:a16="http://schemas.microsoft.com/office/drawing/2014/main" val="3122491144"/>
                    </a:ext>
                  </a:extLst>
                </a:gridCol>
              </a:tblGrid>
              <a:tr h="2536825">
                <a:tc>
                  <a:txBody>
                    <a:bodyPr/>
                    <a:lstStyle/>
                    <a:p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 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LĨNH</a:t>
                      </a:r>
                      <a:r>
                        <a:rPr lang="en-US" sz="24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VỰC </a:t>
                      </a:r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PHÁT TRIỂN </a:t>
                      </a:r>
                      <a:r>
                        <a:rPr lang="en-US" sz="24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NGÔN</a:t>
                      </a:r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NGỮ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</a:rPr>
                        <a:t>                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effectLst/>
                        </a:rPr>
                        <a:t>  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ĐỘNG: LÀM QUEN 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</a:t>
                      </a:r>
                      <a:endParaRPr lang="vi-VN" sz="20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            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67521" marR="67521" marT="33751" marB="33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46645"/>
                  </a:ext>
                </a:extLst>
              </a:tr>
            </a:tbl>
          </a:graphicData>
        </a:graphic>
      </p:graphicFrame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4457701" y="3824288"/>
            <a:ext cx="58896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None/>
              <a:defRPr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Đề </a:t>
            </a: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tài: </a:t>
            </a:r>
            <a:r>
              <a:rPr lang="vi-VN" sz="1800" b="1" dirty="0" smtClean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 “ Sự tích cây vú sữa ”</a:t>
            </a:r>
            <a:endParaRPr lang="en-US" sz="1800" b="1" dirty="0" smtClean="0">
              <a:ln w="0">
                <a:solidFill>
                  <a:srgbClr val="00206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Số lượng: 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18 - 20</a:t>
            </a: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trẻ</a:t>
            </a:r>
            <a:r>
              <a:rPr lang="vi-VN" altLang="en-US" sz="1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Lớp: MG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A5</a:t>
            </a:r>
            <a:r>
              <a:rPr lang="vi-VN" altLang="en-US" sz="1800" dirty="0" smtClean="0"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Thời </a:t>
            </a: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gian: 25-30 phút</a:t>
            </a:r>
            <a:r>
              <a:rPr lang="vi-VN" altLang="en-US" sz="1800" dirty="0"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Giáo viên: Nguyễn Thị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Phúc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endParaRPr lang="vi-VN" altLang="en-US" sz="1800" dirty="0">
              <a:latin typeface=".VnAvant" panose="020B7200000000000000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095500" y="6391276"/>
          <a:ext cx="7886700" cy="282575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28257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1400" b="1" baseline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1400" b="1" baseline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2022-2023</a:t>
                      </a:r>
                      <a:endParaRPr lang="vi-VN" sz="1400" dirty="0">
                        <a:effectLst/>
                      </a:endParaRPr>
                    </a:p>
                  </a:txBody>
                  <a:tcPr marL="68580" marR="68580" marT="34367" marB="343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1831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0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5530199624106316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949" y="228600"/>
            <a:ext cx="11273245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99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9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546055549977981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705" y="209006"/>
            <a:ext cx="11667935" cy="62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82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2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9834994832757009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816" y="202475"/>
            <a:ext cx="11257190" cy="623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04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0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7816766593321828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437" y="209005"/>
            <a:ext cx="11629889" cy="632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95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6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464988125090093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45" y="235131"/>
            <a:ext cx="11791217" cy="595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8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588" y="15339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771793" cy="2857500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875088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63542" y="571499"/>
            <a:ext cx="11921490" cy="3929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vi-VN" sz="4800" b="1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vi-VN" sz="4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        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4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       Câu đố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  <a:endParaRPr lang="vi-VN" sz="4800" b="1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vi-VN" sz="4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“ 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Quả gì gợi nhớ mẹ ta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Khi ăn bạn nhớ xoa xoa cho mềm”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AE66D296-5138-40B2-A643-63A606E8AC47}"/>
              </a:ext>
            </a:extLst>
          </p:cNvPr>
          <p:cNvSpPr/>
          <p:nvPr/>
        </p:nvSpPr>
        <p:spPr>
          <a:xfrm>
            <a:off x="1332411" y="1084218"/>
            <a:ext cx="10345783" cy="372291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0CE13A-9431-49CA-847E-32754AD378D5}"/>
              </a:ext>
            </a:extLst>
          </p:cNvPr>
          <p:cNvSpPr/>
          <p:nvPr/>
        </p:nvSpPr>
        <p:spPr>
          <a:xfrm>
            <a:off x="2246812" y="2406735"/>
            <a:ext cx="92466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61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072" y="6085840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0359" y="4562709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696835" y="1438244"/>
            <a:ext cx="8303260" cy="1990755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667072" y="1963483"/>
            <a:ext cx="631421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0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2668"/>
          <a:stretch/>
        </p:blipFill>
        <p:spPr>
          <a:xfrm>
            <a:off x="-1057" y="-10429"/>
            <a:ext cx="12193057" cy="6878858"/>
          </a:xfrm>
          <a:prstGeom prst="rect">
            <a:avLst/>
          </a:prstGeom>
        </p:spPr>
      </p:pic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WordArt 25"/>
          <p:cNvSpPr>
            <a:spLocks noChangeArrowheads="1" noChangeShapeType="1" noTextEdit="1"/>
          </p:cNvSpPr>
          <p:nvPr/>
        </p:nvSpPr>
        <p:spPr bwMode="auto">
          <a:xfrm>
            <a:off x="1524000" y="2819400"/>
            <a:ext cx="808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0" cap="none" spc="0" normalizeH="0" baseline="0" noProof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6924" y="1328323"/>
            <a:ext cx="4941277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 KỊCH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Me-Oi-Co-Biet-Be-Hieu-Ki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3900" y="4336864"/>
            <a:ext cx="638547" cy="63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371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078" y="4840724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09971" y="3092330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4235948" y="235131"/>
            <a:ext cx="5885472" cy="2557523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843" y="-214938"/>
            <a:ext cx="2008444" cy="2003016"/>
          </a:xfrm>
          <a:prstGeom prst="rect">
            <a:avLst/>
          </a:prstGeom>
        </p:spPr>
      </p:pic>
      <p:grpSp>
        <p:nvGrpSpPr>
          <p:cNvPr id="8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4140926"/>
            <a:ext cx="12192000" cy="2717074"/>
            <a:chOff x="0" y="3698571"/>
            <a:chExt cx="12198968" cy="3159429"/>
          </a:xfrm>
        </p:grpSpPr>
        <p:pic>
          <p:nvPicPr>
            <p:cNvPr id="12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14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15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16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7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18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19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513909" cy="2416628"/>
          </a:xfrm>
          <a:prstGeom prst="rect">
            <a:avLst/>
          </a:prstGeom>
        </p:spPr>
      </p:pic>
      <p:pic>
        <p:nvPicPr>
          <p:cNvPr id="3" name="Me-Oi-Co-Biet-Be-Hieu-Ki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59410" y="875345"/>
            <a:ext cx="638547" cy="63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20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642939"/>
            <a:ext cx="10086975" cy="518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982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38" y="528638"/>
            <a:ext cx="6743700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96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434641771"/>
              </p:ext>
            </p:extLst>
          </p:nvPr>
        </p:nvGraphicFramePr>
        <p:xfrm>
          <a:off x="1907177" y="497541"/>
          <a:ext cx="8252823" cy="5681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Isosceles Triangle 4"/>
          <p:cNvSpPr/>
          <p:nvPr/>
        </p:nvSpPr>
        <p:spPr>
          <a:xfrm rot="5400000">
            <a:off x="5994025" y="2897717"/>
            <a:ext cx="349624" cy="880780"/>
          </a:xfrm>
          <a:prstGeom prst="triangle">
            <a:avLst>
              <a:gd name="adj" fmla="val 197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5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67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9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1072007874834775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943" y="130629"/>
            <a:ext cx="11861074" cy="558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62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216</Words>
  <Application>Microsoft Office PowerPoint</Application>
  <PresentationFormat>Widescreen</PresentationFormat>
  <Paragraphs>37</Paragraphs>
  <Slides>23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.VnAvant</vt:lpstr>
      <vt:lpstr>Arial</vt:lpstr>
      <vt:lpstr>Calibri</vt:lpstr>
      <vt:lpstr>Calibri Light</vt:lpstr>
      <vt:lpstr>等线</vt:lpstr>
      <vt:lpstr>inpin heiti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</cp:lastModifiedBy>
  <cp:revision>162</cp:revision>
  <dcterms:created xsi:type="dcterms:W3CDTF">2021-12-06T15:13:01Z</dcterms:created>
  <dcterms:modified xsi:type="dcterms:W3CDTF">2023-04-12T03:47:24Z</dcterms:modified>
</cp:coreProperties>
</file>