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0"/>
  </p:normalViewPr>
  <p:slideViewPr>
    <p:cSldViewPr showGuides="1">
      <p:cViewPr varScale="1">
        <p:scale>
          <a:sx n="64" d="100"/>
          <a:sy n="64" d="100"/>
        </p:scale>
        <p:origin x="90" y="162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4/12/2023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“Qua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61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9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28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53</cp:revision>
  <dcterms:created xsi:type="dcterms:W3CDTF">2009-01-01T07:02:00Z</dcterms:created>
  <dcterms:modified xsi:type="dcterms:W3CDTF">2023-04-12T08:02:21Z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