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3"/>
  </p:notesMasterIdLst>
  <p:sldIdLst>
    <p:sldId id="431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15" r:id="rId19"/>
    <p:sldId id="423" r:id="rId20"/>
    <p:sldId id="411" r:id="rId21"/>
    <p:sldId id="368" r:id="rId22"/>
    <p:sldId id="369" r:id="rId23"/>
    <p:sldId id="370" r:id="rId24"/>
    <p:sldId id="389" r:id="rId25"/>
    <p:sldId id="430" r:id="rId26"/>
    <p:sldId id="405" r:id="rId27"/>
    <p:sldId id="406" r:id="rId28"/>
    <p:sldId id="407" r:id="rId29"/>
    <p:sldId id="372" r:id="rId30"/>
    <p:sldId id="374" r:id="rId31"/>
    <p:sldId id="420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71" d="100"/>
          <a:sy n="71" d="100"/>
        </p:scale>
        <p:origin x="4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8303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2275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2735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8682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7961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011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61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0696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49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1588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181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93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21" Type="http://schemas.openxmlformats.org/officeDocument/2006/relationships/tags" Target="../tags/tag83.xml"/><Relationship Id="rId34" Type="http://schemas.openxmlformats.org/officeDocument/2006/relationships/image" Target="../media/image16.jp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19.jpe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29" Type="http://schemas.openxmlformats.org/officeDocument/2006/relationships/tags" Target="../tags/tag91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image" Target="../media/image18.jpe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image" Target="../media/image17.png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tags" Target="../tags/tag93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image" Target="../media/image10.jpeg"/><Relationship Id="rId8" Type="http://schemas.openxmlformats.org/officeDocument/2006/relationships/tags" Target="../tags/tag70.xml"/><Relationship Id="rId3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3" Type="http://schemas.openxmlformats.org/officeDocument/2006/relationships/tags" Target="../tags/tag97.xml"/><Relationship Id="rId21" Type="http://schemas.openxmlformats.org/officeDocument/2006/relationships/image" Target="../media/image10.jpe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image" Target="../media/image16.jp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19.jpe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image" Target="../media/image18.jpeg"/><Relationship Id="rId10" Type="http://schemas.openxmlformats.org/officeDocument/2006/relationships/tags" Target="../tags/tag104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117.xml"/><Relationship Id="rId7" Type="http://schemas.openxmlformats.org/officeDocument/2006/relationships/image" Target="../media/image20.jpe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24.jpeg"/><Relationship Id="rId5" Type="http://schemas.openxmlformats.org/officeDocument/2006/relationships/tags" Target="../tags/tag124.xml"/><Relationship Id="rId10" Type="http://schemas.openxmlformats.org/officeDocument/2006/relationships/image" Target="../media/image23.jpeg"/><Relationship Id="rId4" Type="http://schemas.openxmlformats.org/officeDocument/2006/relationships/tags" Target="../tags/tag123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6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20.jpeg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16.jp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34.xm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45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30.jpeg"/><Relationship Id="rId5" Type="http://schemas.openxmlformats.org/officeDocument/2006/relationships/tags" Target="../tags/tag147.xml"/><Relationship Id="rId10" Type="http://schemas.openxmlformats.org/officeDocument/2006/relationships/image" Target="../media/image4.jpeg"/><Relationship Id="rId4" Type="http://schemas.openxmlformats.org/officeDocument/2006/relationships/tags" Target="../tags/tag146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5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.jpeg"/><Relationship Id="rId5" Type="http://schemas.openxmlformats.org/officeDocument/2006/relationships/tags" Target="../tags/tag42.xml"/><Relationship Id="rId10" Type="http://schemas.openxmlformats.org/officeDocument/2006/relationships/image" Target="../media/image3.jpeg"/><Relationship Id="rId4" Type="http://schemas.openxmlformats.org/officeDocument/2006/relationships/tags" Target="../tags/tag41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34.jpg"/><Relationship Id="rId5" Type="http://schemas.openxmlformats.org/officeDocument/2006/relationships/tags" Target="../tags/tag153.xml"/><Relationship Id="rId10" Type="http://schemas.openxmlformats.org/officeDocument/2006/relationships/image" Target="../media/image33.jpg"/><Relationship Id="rId4" Type="http://schemas.openxmlformats.org/officeDocument/2006/relationships/tags" Target="../tags/tag152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38.jpeg"/><Relationship Id="rId5" Type="http://schemas.openxmlformats.org/officeDocument/2006/relationships/tags" Target="../tags/tag159.xml"/><Relationship Id="rId10" Type="http://schemas.openxmlformats.org/officeDocument/2006/relationships/image" Target="../media/image37.jpeg"/><Relationship Id="rId4" Type="http://schemas.openxmlformats.org/officeDocument/2006/relationships/tags" Target="../tags/tag158.xm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163.xml"/><Relationship Id="rId21" Type="http://schemas.openxmlformats.org/officeDocument/2006/relationships/tags" Target="../tags/tag181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tags" Target="../tags/tag185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29" Type="http://schemas.openxmlformats.org/officeDocument/2006/relationships/image" Target="../media/image32.jpe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tags" Target="../tags/tag184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tags" Target="../tags/tag183.xml"/><Relationship Id="rId28" Type="http://schemas.openxmlformats.org/officeDocument/2006/relationships/image" Target="../media/image36.jpeg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tags" Target="../tags/tag182.xml"/><Relationship Id="rId27" Type="http://schemas.openxmlformats.org/officeDocument/2006/relationships/image" Target="../media/image16.jpg"/><Relationship Id="rId30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tags" Target="../tags/tag198.xml"/><Relationship Id="rId18" Type="http://schemas.openxmlformats.org/officeDocument/2006/relationships/image" Target="../media/image32.jpe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tags" Target="../tags/tag197.xml"/><Relationship Id="rId17" Type="http://schemas.openxmlformats.org/officeDocument/2006/relationships/image" Target="../media/image36.jpeg"/><Relationship Id="rId2" Type="http://schemas.openxmlformats.org/officeDocument/2006/relationships/tags" Target="../tags/tag187.xml"/><Relationship Id="rId16" Type="http://schemas.openxmlformats.org/officeDocument/2006/relationships/image" Target="../media/image16.jp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5" Type="http://schemas.openxmlformats.org/officeDocument/2006/relationships/tags" Target="../tags/tag190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95.xml"/><Relationship Id="rId19" Type="http://schemas.openxmlformats.org/officeDocument/2006/relationships/image" Target="../media/image4.jpeg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tags" Target="../tags/tag1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3.jpe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206.xml"/><Relationship Id="rId7" Type="http://schemas.openxmlformats.org/officeDocument/2006/relationships/image" Target="../media/image44.jpe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1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219.xml"/><Relationship Id="rId12" Type="http://schemas.openxmlformats.org/officeDocument/2006/relationships/image" Target="../media/image50.jpe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8.xml"/><Relationship Id="rId11" Type="http://schemas.openxmlformats.org/officeDocument/2006/relationships/image" Target="../media/image49.jpeg"/><Relationship Id="rId5" Type="http://schemas.openxmlformats.org/officeDocument/2006/relationships/tags" Target="../tags/tag217.xml"/><Relationship Id="rId10" Type="http://schemas.openxmlformats.org/officeDocument/2006/relationships/image" Target="../media/image48.png"/><Relationship Id="rId4" Type="http://schemas.openxmlformats.org/officeDocument/2006/relationships/tags" Target="../tags/tag216.xml"/><Relationship Id="rId9" Type="http://schemas.openxmlformats.org/officeDocument/2006/relationships/image" Target="../media/image16.jp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6"/>
            <a:ext cx="9144000" cy="681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341153"/>
              </p:ext>
            </p:extLst>
          </p:nvPr>
        </p:nvGraphicFramePr>
        <p:xfrm>
          <a:off x="1735931" y="1114425"/>
          <a:ext cx="5915025" cy="478156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51435" marR="51435" marT="25718" marB="257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54046"/>
              </p:ext>
            </p:extLst>
          </p:nvPr>
        </p:nvGraphicFramePr>
        <p:xfrm>
          <a:off x="2496040" y="2427771"/>
          <a:ext cx="5298281" cy="1955626"/>
        </p:xfrm>
        <a:graphic>
          <a:graphicData uri="http://schemas.openxmlformats.org/drawingml/2006/table">
            <a:tbl>
              <a:tblPr/>
              <a:tblGrid>
                <a:gridCol w="5298281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1902619">
                <a:tc>
                  <a:txBody>
                    <a:bodyPr/>
                    <a:lstStyle/>
                    <a:p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5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5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5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15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15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5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</a:t>
                      </a:r>
                      <a:r>
                        <a:rPr lang="en-US" sz="15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 PHÁ</a:t>
                      </a:r>
                      <a:endParaRPr lang="vi-VN" sz="15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1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1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1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50641" marR="50641" marT="25313" marB="25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3343276" y="3725467"/>
            <a:ext cx="44172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</a:p>
          <a:p>
            <a:pPr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</a:p>
          <a:p>
            <a:pPr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</a:p>
          <a:p>
            <a:pPr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974936"/>
              </p:ext>
            </p:extLst>
          </p:nvPr>
        </p:nvGraphicFramePr>
        <p:xfrm>
          <a:off x="1571625" y="5650708"/>
          <a:ext cx="5915025" cy="26491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1193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2022-2023</a:t>
                      </a:r>
                      <a:endParaRPr lang="vi-VN" sz="1400" dirty="0">
                        <a:effectLst/>
                      </a:endParaRPr>
                    </a:p>
                  </a:txBody>
                  <a:tcPr marL="51435" marR="51435" marT="25775" marB="257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983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6395351" y="832460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31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A.</a:t>
              </a:r>
              <a:endParaRPr lang="en-US" sz="2600"/>
            </a:p>
          </p:txBody>
        </p:sp>
        <p:sp>
          <p:nvSpPr>
            <p:cNvPr id="7" name="mmprod_anstext_10192"/>
            <p:cNvSpPr txBox="1"/>
            <p:nvPr>
              <p:custDataLst>
                <p:tags r:id="rId32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29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B.</a:t>
              </a:r>
              <a:endParaRPr lang="en-US" sz="2600"/>
            </a:p>
          </p:txBody>
        </p:sp>
        <p:sp>
          <p:nvSpPr>
            <p:cNvPr id="11" name="mmprod_anstext_10193"/>
            <p:cNvSpPr txBox="1"/>
            <p:nvPr>
              <p:custDataLst>
                <p:tags r:id="rId30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27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C.</a:t>
              </a:r>
              <a:endParaRPr lang="en-US" sz="2600"/>
            </a:p>
          </p:txBody>
        </p:sp>
        <p:sp>
          <p:nvSpPr>
            <p:cNvPr id="15" name="mmprod_anstext_10194"/>
            <p:cNvSpPr txBox="1"/>
            <p:nvPr>
              <p:custDataLst>
                <p:tags r:id="rId28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25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D.</a:t>
              </a:r>
              <a:endParaRPr lang="en-US" sz="2600"/>
            </a:p>
          </p:txBody>
        </p:sp>
        <p:sp>
          <p:nvSpPr>
            <p:cNvPr id="19" name="mmprod_anstext_10195"/>
            <p:cNvSpPr txBox="1"/>
            <p:nvPr>
              <p:custDataLst>
                <p:tags r:id="rId26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23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mprod_item_label10196"/>
            <p:cNvSpPr txBox="1"/>
            <p:nvPr>
              <p:custDataLst>
                <p:tags r:id="rId24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21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mprod_item_label10197"/>
            <p:cNvSpPr txBox="1"/>
            <p:nvPr>
              <p:custDataLst>
                <p:tags r:id="rId22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19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mmprod_item_label10198"/>
            <p:cNvSpPr txBox="1"/>
            <p:nvPr>
              <p:custDataLst>
                <p:tags r:id="rId20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17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mmprod_item_label10199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07728" y="1340768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573016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4725888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 smtClean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203032" y="1277926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627427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0" y="4890411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</a:rPr>
              <a:t>VÒNG TUẦN HOÀN CỦA NƯỚC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smtClean="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 smtClean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 smtClean="0"/>
                <a:t>A) </a:t>
              </a:r>
              <a:endParaRPr lang="en-US" sz="2600" dirty="0"/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 smtClean="0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smtClean="0"/>
                <a:t>Sai</a:t>
              </a:r>
              <a:endParaRPr lang="en-US" sz="2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24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A.</a:t>
              </a:r>
              <a:endParaRPr lang="en-US" sz="2400"/>
            </a:p>
          </p:txBody>
        </p:sp>
        <p:sp>
          <p:nvSpPr>
            <p:cNvPr id="7" name="mmprod_anstext_10133"/>
            <p:cNvSpPr txBox="1"/>
            <p:nvPr>
              <p:custDataLst>
                <p:tags r:id="rId25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22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23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20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C.</a:t>
              </a:r>
              <a:endParaRPr lang="en-US" sz="2400"/>
            </a:p>
          </p:txBody>
        </p:sp>
        <p:sp>
          <p:nvSpPr>
            <p:cNvPr id="15" name="mmprod_anstext_10135"/>
            <p:cNvSpPr txBox="1"/>
            <p:nvPr>
              <p:custDataLst>
                <p:tags r:id="rId21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18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mmprod_item_label10136"/>
            <p:cNvSpPr txBox="1"/>
            <p:nvPr>
              <p:custDataLst>
                <p:tags r:id="rId19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16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mmprod_item_label10137"/>
            <p:cNvSpPr txBox="1"/>
            <p:nvPr>
              <p:custDataLst>
                <p:tags r:id="rId17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14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mprod_item_label10138"/>
            <p:cNvSpPr txBox="1"/>
            <p:nvPr>
              <p:custDataLst>
                <p:tags r:id="rId15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411760" y="5786293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6" name="Picture 4" descr="waterfall_landscape_wallpaper_11832624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46" name="Picture 6" descr="Tin tức, hình ảnh, video clip mới nhất về điều tiết nước sông Vu 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480</Words>
  <Application>Microsoft Office PowerPoint</Application>
  <PresentationFormat>On-screen Show (4:3)</PresentationFormat>
  <Paragraphs>97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.VnAvant</vt:lpstr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</cp:lastModifiedBy>
  <cp:revision>410</cp:revision>
  <dcterms:created xsi:type="dcterms:W3CDTF">2008-09-15T14:04:11Z</dcterms:created>
  <dcterms:modified xsi:type="dcterms:W3CDTF">2023-04-12T08:27:15Z</dcterms:modified>
</cp:coreProperties>
</file>