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144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zíc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zắc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8857"/>
            <a:ext cx="9143999" cy="7010400"/>
          </a:xfrm>
        </p:spPr>
      </p:pic>
      <p:sp>
        <p:nvSpPr>
          <p:cNvPr id="5" name="TextBox 4"/>
          <p:cNvSpPr txBox="1"/>
          <p:nvPr/>
        </p:nvSpPr>
        <p:spPr>
          <a:xfrm>
            <a:off x="609600" y="762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771" y="2177533"/>
            <a:ext cx="74567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tài:Ném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à</a:t>
            </a: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Len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Khởi</a:t>
            </a:r>
            <a:r>
              <a:rPr lang="en-US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304800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9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à</a:t>
            </a:r>
            <a:endParaRPr lang="en-US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</p:spPr>
      </p:pic>
    </p:spTree>
    <p:extLst>
      <p:ext uri="{BB962C8B-B14F-4D97-AF65-F5344CB8AC3E}">
        <p14:creationId xmlns:p14="http://schemas.microsoft.com/office/powerpoint/2010/main" val="12845513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109</Words>
  <Application>Microsoft Office PowerPoint</Application>
  <PresentationFormat>On-screen Show (4:3)</PresentationFormat>
  <Paragraphs>18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.VnMemorandum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Phong7T2</cp:lastModifiedBy>
  <cp:revision>28</cp:revision>
  <dcterms:created xsi:type="dcterms:W3CDTF">2018-09-23T00:58:49Z</dcterms:created>
  <dcterms:modified xsi:type="dcterms:W3CDTF">2023-03-15T05:27:11Z</dcterms:modified>
</cp:coreProperties>
</file>